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713" r:id="rId1"/>
  </p:sldMasterIdLst>
  <p:notesMasterIdLst>
    <p:notesMasterId r:id="rId30"/>
  </p:notesMasterIdLst>
  <p:handoutMasterIdLst>
    <p:handoutMasterId r:id="rId31"/>
  </p:handoutMasterIdLst>
  <p:sldIdLst>
    <p:sldId id="351" r:id="rId2"/>
    <p:sldId id="347" r:id="rId3"/>
    <p:sldId id="372" r:id="rId4"/>
    <p:sldId id="356" r:id="rId5"/>
    <p:sldId id="355" r:id="rId6"/>
    <p:sldId id="359" r:id="rId7"/>
    <p:sldId id="360" r:id="rId8"/>
    <p:sldId id="361" r:id="rId9"/>
    <p:sldId id="362" r:id="rId10"/>
    <p:sldId id="363" r:id="rId11"/>
    <p:sldId id="358" r:id="rId12"/>
    <p:sldId id="364" r:id="rId13"/>
    <p:sldId id="365" r:id="rId14"/>
    <p:sldId id="368" r:id="rId15"/>
    <p:sldId id="377" r:id="rId16"/>
    <p:sldId id="357" r:id="rId17"/>
    <p:sldId id="369" r:id="rId18"/>
    <p:sldId id="370" r:id="rId19"/>
    <p:sldId id="371" r:id="rId20"/>
    <p:sldId id="366" r:id="rId21"/>
    <p:sldId id="367" r:id="rId22"/>
    <p:sldId id="375" r:id="rId23"/>
    <p:sldId id="378" r:id="rId24"/>
    <p:sldId id="379" r:id="rId25"/>
    <p:sldId id="376" r:id="rId26"/>
    <p:sldId id="380" r:id="rId27"/>
    <p:sldId id="352" r:id="rId28"/>
    <p:sldId id="350" r:id="rId29"/>
  </p:sldIdLst>
  <p:sldSz cx="12188825" cy="6858000"/>
  <p:notesSz cx="6950075" cy="9236075"/>
  <p:custDataLst>
    <p:tags r:id="rId32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orient="horz" pos="864">
          <p15:clr>
            <a:srgbClr val="A4A3A4"/>
          </p15:clr>
        </p15:guide>
        <p15:guide id="3" orient="horz" pos="3792">
          <p15:clr>
            <a:srgbClr val="A4A3A4"/>
          </p15:clr>
        </p15:guide>
        <p15:guide id="4" pos="3839">
          <p15:clr>
            <a:srgbClr val="A4A3A4"/>
          </p15:clr>
        </p15:guide>
        <p15:guide id="5" pos="384">
          <p15:clr>
            <a:srgbClr val="A4A3A4"/>
          </p15:clr>
        </p15:guide>
        <p15:guide id="6" pos="7294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09" userDrawn="1">
          <p15:clr>
            <a:srgbClr val="A4A3A4"/>
          </p15:clr>
        </p15:guide>
        <p15:guide id="2" pos="2189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38B00"/>
    <a:srgbClr val="9E3039"/>
    <a:srgbClr val="003D79"/>
    <a:srgbClr val="3D79D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EB9631B5-78F2-41C9-869B-9F39066F8104}">
  <a:tblStyle styleId="{EB9631B5-78F2-41C9-869B-9F39066F8104}" styleName="Medium Style 3 - 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E269D01E-BC32-4049-B463-5C60D7B0CCD2}" styleName="Themed Style 2 - Accent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E8034E78-7F5D-4C2E-B375-FC64B27BC917}" styleName="Dark Style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125E5076-3810-47DD-B79F-674D7AD40C01}" styleName="Dark Style 1 - Accent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719" autoAdjust="0"/>
    <p:restoredTop sz="85277" autoAdjust="0"/>
  </p:normalViewPr>
  <p:slideViewPr>
    <p:cSldViewPr>
      <p:cViewPr varScale="1">
        <p:scale>
          <a:sx n="133" d="100"/>
          <a:sy n="133" d="100"/>
        </p:scale>
        <p:origin x="232" y="344"/>
      </p:cViewPr>
      <p:guideLst>
        <p:guide orient="horz" pos="2160"/>
        <p:guide orient="horz" pos="864"/>
        <p:guide orient="horz" pos="3792"/>
        <p:guide pos="3839"/>
        <p:guide pos="384"/>
        <p:guide pos="7294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howGuides="1">
      <p:cViewPr varScale="1">
        <p:scale>
          <a:sx n="119" d="100"/>
          <a:sy n="119" d="100"/>
        </p:scale>
        <p:origin x="4110" y="126"/>
      </p:cViewPr>
      <p:guideLst>
        <p:guide orient="horz" pos="2909"/>
        <p:guide pos="2189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notesMaster" Target="notesMasters/notesMaster1.xml"/><Relationship Id="rId31" Type="http://schemas.openxmlformats.org/officeDocument/2006/relationships/handoutMaster" Target="handoutMasters/handoutMaster1.xml"/><Relationship Id="rId32" Type="http://schemas.openxmlformats.org/officeDocument/2006/relationships/tags" Target="tags/tag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presProps" Target="presProps.xml"/><Relationship Id="rId34" Type="http://schemas.openxmlformats.org/officeDocument/2006/relationships/viewProps" Target="viewProps.xml"/><Relationship Id="rId35" Type="http://schemas.openxmlformats.org/officeDocument/2006/relationships/theme" Target="theme/theme1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11699" cy="461804"/>
          </a:xfrm>
          <a:prstGeom prst="rect">
            <a:avLst/>
          </a:prstGeom>
        </p:spPr>
        <p:txBody>
          <a:bodyPr vert="horz" lIns="92492" tIns="46246" rIns="92492" bIns="46246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36768" y="0"/>
            <a:ext cx="3011699" cy="461804"/>
          </a:xfrm>
          <a:prstGeom prst="rect">
            <a:avLst/>
          </a:prstGeom>
        </p:spPr>
        <p:txBody>
          <a:bodyPr vert="horz" lIns="92492" tIns="46246" rIns="92492" bIns="46246" rtlCol="0"/>
          <a:lstStyle>
            <a:lvl1pPr algn="r">
              <a:defRPr sz="1200"/>
            </a:lvl1pPr>
          </a:lstStyle>
          <a:p>
            <a:fld id="{FB004553-04C5-4BB3-AD4E-8B2EF3CDDAF9}" type="datetimeFigureOut">
              <a:rPr lang="en-US" smtClean="0"/>
              <a:t>5/8/17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772668"/>
            <a:ext cx="3011699" cy="461804"/>
          </a:xfrm>
          <a:prstGeom prst="rect">
            <a:avLst/>
          </a:prstGeom>
        </p:spPr>
        <p:txBody>
          <a:bodyPr vert="horz" lIns="92492" tIns="46246" rIns="92492" bIns="46246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36768" y="8772668"/>
            <a:ext cx="3011699" cy="461804"/>
          </a:xfrm>
          <a:prstGeom prst="rect">
            <a:avLst/>
          </a:prstGeom>
        </p:spPr>
        <p:txBody>
          <a:bodyPr vert="horz" lIns="92492" tIns="46246" rIns="92492" bIns="46246" rtlCol="0" anchor="b"/>
          <a:lstStyle>
            <a:lvl1pPr algn="r">
              <a:defRPr sz="1200"/>
            </a:lvl1pPr>
          </a:lstStyle>
          <a:p>
            <a:fld id="{2E6A881F-0910-47D3-BD01-4F68834EC3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86676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11699" cy="461804"/>
          </a:xfrm>
          <a:prstGeom prst="rect">
            <a:avLst/>
          </a:prstGeom>
        </p:spPr>
        <p:txBody>
          <a:bodyPr vert="horz" lIns="92492" tIns="46246" rIns="92492" bIns="46246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36768" y="0"/>
            <a:ext cx="3011699" cy="461804"/>
          </a:xfrm>
          <a:prstGeom prst="rect">
            <a:avLst/>
          </a:prstGeom>
        </p:spPr>
        <p:txBody>
          <a:bodyPr vert="horz" lIns="92492" tIns="46246" rIns="92492" bIns="46246" rtlCol="0"/>
          <a:lstStyle>
            <a:lvl1pPr algn="r">
              <a:defRPr sz="1200"/>
            </a:lvl1pPr>
          </a:lstStyle>
          <a:p>
            <a:fld id="{3CB6F0DB-E055-41D0-9102-627A646E4242}" type="datetimeFigureOut">
              <a:rPr lang="en-US" smtClean="0"/>
              <a:t>5/8/17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808038" y="615950"/>
            <a:ext cx="5334000" cy="30019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492" tIns="46246" rIns="92492" bIns="46246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463339" y="3848364"/>
            <a:ext cx="6023398" cy="4925907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772668"/>
            <a:ext cx="3011699" cy="461804"/>
          </a:xfrm>
          <a:prstGeom prst="rect">
            <a:avLst/>
          </a:prstGeom>
        </p:spPr>
        <p:txBody>
          <a:bodyPr vert="horz" lIns="92492" tIns="46246" rIns="92492" bIns="46246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36768" y="8772668"/>
            <a:ext cx="3011699" cy="461804"/>
          </a:xfrm>
          <a:prstGeom prst="rect">
            <a:avLst/>
          </a:prstGeom>
        </p:spPr>
        <p:txBody>
          <a:bodyPr vert="horz" lIns="92492" tIns="46246" rIns="92492" bIns="46246" rtlCol="0" anchor="b"/>
          <a:lstStyle>
            <a:lvl1pPr algn="r">
              <a:defRPr sz="1200"/>
            </a:lvl1pPr>
          </a:lstStyle>
          <a:p>
            <a:fld id="{9F4FBC3A-A12C-40F9-BB8D-BC30C79013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29097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808038" y="615950"/>
            <a:ext cx="5334000" cy="3001963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4FBC3A-A12C-40F9-BB8D-BC30C7901396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799381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808038" y="615950"/>
            <a:ext cx="5334000" cy="3001963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4FBC3A-A12C-40F9-BB8D-BC30C7901396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879770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4FBC3A-A12C-40F9-BB8D-BC30C7901396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09303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808038" y="615950"/>
            <a:ext cx="5334000" cy="3001963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4FBC3A-A12C-40F9-BB8D-BC30C7901396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9438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jpeg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jpeg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jpeg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jpe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jpe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9.png"/><Relationship Id="rId3" Type="http://schemas.openxmlformats.org/officeDocument/2006/relationships/image" Target="../media/image10.png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1.png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2.png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3.png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4.png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ltGray">
          <a:xfrm>
            <a:off x="0" y="0"/>
            <a:ext cx="12188825" cy="685824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441" y="426720"/>
            <a:ext cx="9141619" cy="1097280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9441" y="1600200"/>
            <a:ext cx="9141619" cy="685800"/>
          </a:xfrm>
        </p:spPr>
        <p:txBody>
          <a:bodyPr/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grpSp>
        <p:nvGrpSpPr>
          <p:cNvPr id="18" name="Group 17"/>
          <p:cNvGrpSpPr/>
          <p:nvPr/>
        </p:nvGrpSpPr>
        <p:grpSpPr>
          <a:xfrm>
            <a:off x="10206138" y="6074829"/>
            <a:ext cx="1373087" cy="216433"/>
            <a:chOff x="-84138" y="5622925"/>
            <a:chExt cx="4330701" cy="682626"/>
          </a:xfrm>
          <a:solidFill>
            <a:srgbClr val="FFFFFF"/>
          </a:solidFill>
        </p:grpSpPr>
        <p:sp>
          <p:nvSpPr>
            <p:cNvPr id="19" name="Freeform 6"/>
            <p:cNvSpPr>
              <a:spLocks/>
            </p:cNvSpPr>
            <p:nvPr/>
          </p:nvSpPr>
          <p:spPr bwMode="auto">
            <a:xfrm>
              <a:off x="1589088" y="5649913"/>
              <a:ext cx="914400" cy="647700"/>
            </a:xfrm>
            <a:custGeom>
              <a:avLst/>
              <a:gdLst>
                <a:gd name="T0" fmla="*/ 52 w 243"/>
                <a:gd name="T1" fmla="*/ 159 h 170"/>
                <a:gd name="T2" fmla="*/ 2 w 243"/>
                <a:gd name="T3" fmla="*/ 19 h 170"/>
                <a:gd name="T4" fmla="*/ 0 w 243"/>
                <a:gd name="T5" fmla="*/ 12 h 170"/>
                <a:gd name="T6" fmla="*/ 13 w 243"/>
                <a:gd name="T7" fmla="*/ 0 h 170"/>
                <a:gd name="T8" fmla="*/ 25 w 243"/>
                <a:gd name="T9" fmla="*/ 11 h 170"/>
                <a:gd name="T10" fmla="*/ 67 w 243"/>
                <a:gd name="T11" fmla="*/ 131 h 170"/>
                <a:gd name="T12" fmla="*/ 109 w 243"/>
                <a:gd name="T13" fmla="*/ 10 h 170"/>
                <a:gd name="T14" fmla="*/ 121 w 243"/>
                <a:gd name="T15" fmla="*/ 0 h 170"/>
                <a:gd name="T16" fmla="*/ 122 w 243"/>
                <a:gd name="T17" fmla="*/ 0 h 170"/>
                <a:gd name="T18" fmla="*/ 135 w 243"/>
                <a:gd name="T19" fmla="*/ 10 h 170"/>
                <a:gd name="T20" fmla="*/ 177 w 243"/>
                <a:gd name="T21" fmla="*/ 131 h 170"/>
                <a:gd name="T22" fmla="*/ 219 w 243"/>
                <a:gd name="T23" fmla="*/ 10 h 170"/>
                <a:gd name="T24" fmla="*/ 231 w 243"/>
                <a:gd name="T25" fmla="*/ 0 h 170"/>
                <a:gd name="T26" fmla="*/ 243 w 243"/>
                <a:gd name="T27" fmla="*/ 12 h 170"/>
                <a:gd name="T28" fmla="*/ 241 w 243"/>
                <a:gd name="T29" fmla="*/ 19 h 170"/>
                <a:gd name="T30" fmla="*/ 191 w 243"/>
                <a:gd name="T31" fmla="*/ 159 h 170"/>
                <a:gd name="T32" fmla="*/ 177 w 243"/>
                <a:gd name="T33" fmla="*/ 170 h 170"/>
                <a:gd name="T34" fmla="*/ 176 w 243"/>
                <a:gd name="T35" fmla="*/ 170 h 170"/>
                <a:gd name="T36" fmla="*/ 163 w 243"/>
                <a:gd name="T37" fmla="*/ 159 h 170"/>
                <a:gd name="T38" fmla="*/ 122 w 243"/>
                <a:gd name="T39" fmla="*/ 40 h 170"/>
                <a:gd name="T40" fmla="*/ 80 w 243"/>
                <a:gd name="T41" fmla="*/ 159 h 170"/>
                <a:gd name="T42" fmla="*/ 66 w 243"/>
                <a:gd name="T43" fmla="*/ 170 h 170"/>
                <a:gd name="T44" fmla="*/ 66 w 243"/>
                <a:gd name="T45" fmla="*/ 170 h 170"/>
                <a:gd name="T46" fmla="*/ 52 w 243"/>
                <a:gd name="T47" fmla="*/ 159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43" h="170">
                  <a:moveTo>
                    <a:pt x="52" y="159"/>
                  </a:moveTo>
                  <a:cubicBezTo>
                    <a:pt x="2" y="19"/>
                    <a:pt x="2" y="19"/>
                    <a:pt x="2" y="19"/>
                  </a:cubicBezTo>
                  <a:cubicBezTo>
                    <a:pt x="1" y="17"/>
                    <a:pt x="0" y="14"/>
                    <a:pt x="0" y="12"/>
                  </a:cubicBezTo>
                  <a:cubicBezTo>
                    <a:pt x="0" y="6"/>
                    <a:pt x="5" y="0"/>
                    <a:pt x="13" y="0"/>
                  </a:cubicBezTo>
                  <a:cubicBezTo>
                    <a:pt x="19" y="0"/>
                    <a:pt x="23" y="4"/>
                    <a:pt x="25" y="11"/>
                  </a:cubicBezTo>
                  <a:cubicBezTo>
                    <a:pt x="67" y="131"/>
                    <a:pt x="67" y="131"/>
                    <a:pt x="67" y="131"/>
                  </a:cubicBezTo>
                  <a:cubicBezTo>
                    <a:pt x="109" y="10"/>
                    <a:pt x="109" y="10"/>
                    <a:pt x="109" y="10"/>
                  </a:cubicBezTo>
                  <a:cubicBezTo>
                    <a:pt x="111" y="4"/>
                    <a:pt x="114" y="0"/>
                    <a:pt x="121" y="0"/>
                  </a:cubicBezTo>
                  <a:cubicBezTo>
                    <a:pt x="122" y="0"/>
                    <a:pt x="122" y="0"/>
                    <a:pt x="122" y="0"/>
                  </a:cubicBezTo>
                  <a:cubicBezTo>
                    <a:pt x="129" y="0"/>
                    <a:pt x="133" y="4"/>
                    <a:pt x="135" y="10"/>
                  </a:cubicBezTo>
                  <a:cubicBezTo>
                    <a:pt x="177" y="131"/>
                    <a:pt x="177" y="131"/>
                    <a:pt x="177" y="131"/>
                  </a:cubicBezTo>
                  <a:cubicBezTo>
                    <a:pt x="219" y="10"/>
                    <a:pt x="219" y="10"/>
                    <a:pt x="219" y="10"/>
                  </a:cubicBezTo>
                  <a:cubicBezTo>
                    <a:pt x="221" y="5"/>
                    <a:pt x="224" y="0"/>
                    <a:pt x="231" y="0"/>
                  </a:cubicBezTo>
                  <a:cubicBezTo>
                    <a:pt x="238" y="0"/>
                    <a:pt x="243" y="6"/>
                    <a:pt x="243" y="12"/>
                  </a:cubicBezTo>
                  <a:cubicBezTo>
                    <a:pt x="243" y="14"/>
                    <a:pt x="242" y="17"/>
                    <a:pt x="241" y="19"/>
                  </a:cubicBezTo>
                  <a:cubicBezTo>
                    <a:pt x="191" y="159"/>
                    <a:pt x="191" y="159"/>
                    <a:pt x="191" y="159"/>
                  </a:cubicBezTo>
                  <a:cubicBezTo>
                    <a:pt x="188" y="166"/>
                    <a:pt x="183" y="170"/>
                    <a:pt x="177" y="170"/>
                  </a:cubicBezTo>
                  <a:cubicBezTo>
                    <a:pt x="176" y="170"/>
                    <a:pt x="176" y="170"/>
                    <a:pt x="176" y="170"/>
                  </a:cubicBezTo>
                  <a:cubicBezTo>
                    <a:pt x="170" y="170"/>
                    <a:pt x="165" y="166"/>
                    <a:pt x="163" y="159"/>
                  </a:cubicBezTo>
                  <a:cubicBezTo>
                    <a:pt x="122" y="40"/>
                    <a:pt x="122" y="40"/>
                    <a:pt x="122" y="40"/>
                  </a:cubicBezTo>
                  <a:cubicBezTo>
                    <a:pt x="80" y="159"/>
                    <a:pt x="80" y="159"/>
                    <a:pt x="80" y="159"/>
                  </a:cubicBezTo>
                  <a:cubicBezTo>
                    <a:pt x="78" y="166"/>
                    <a:pt x="73" y="170"/>
                    <a:pt x="66" y="170"/>
                  </a:cubicBezTo>
                  <a:cubicBezTo>
                    <a:pt x="66" y="170"/>
                    <a:pt x="66" y="170"/>
                    <a:pt x="66" y="170"/>
                  </a:cubicBezTo>
                  <a:cubicBezTo>
                    <a:pt x="60" y="170"/>
                    <a:pt x="55" y="166"/>
                    <a:pt x="52" y="159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7"/>
            <p:cNvSpPr>
              <a:spLocks/>
            </p:cNvSpPr>
            <p:nvPr/>
          </p:nvSpPr>
          <p:spPr bwMode="auto">
            <a:xfrm>
              <a:off x="3163888" y="5649913"/>
              <a:ext cx="354013" cy="647700"/>
            </a:xfrm>
            <a:custGeom>
              <a:avLst/>
              <a:gdLst>
                <a:gd name="T0" fmla="*/ 0 w 94"/>
                <a:gd name="T1" fmla="*/ 13 h 170"/>
                <a:gd name="T2" fmla="*/ 12 w 94"/>
                <a:gd name="T3" fmla="*/ 0 h 170"/>
                <a:gd name="T4" fmla="*/ 24 w 94"/>
                <a:gd name="T5" fmla="*/ 13 h 170"/>
                <a:gd name="T6" fmla="*/ 24 w 94"/>
                <a:gd name="T7" fmla="*/ 41 h 170"/>
                <a:gd name="T8" fmla="*/ 82 w 94"/>
                <a:gd name="T9" fmla="*/ 0 h 170"/>
                <a:gd name="T10" fmla="*/ 94 w 94"/>
                <a:gd name="T11" fmla="*/ 13 h 170"/>
                <a:gd name="T12" fmla="*/ 83 w 94"/>
                <a:gd name="T13" fmla="*/ 25 h 170"/>
                <a:gd name="T14" fmla="*/ 24 w 94"/>
                <a:gd name="T15" fmla="*/ 101 h 170"/>
                <a:gd name="T16" fmla="*/ 24 w 94"/>
                <a:gd name="T17" fmla="*/ 157 h 170"/>
                <a:gd name="T18" fmla="*/ 12 w 94"/>
                <a:gd name="T19" fmla="*/ 170 h 170"/>
                <a:gd name="T20" fmla="*/ 0 w 94"/>
                <a:gd name="T21" fmla="*/ 157 h 170"/>
                <a:gd name="T22" fmla="*/ 0 w 94"/>
                <a:gd name="T23" fmla="*/ 13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4" h="170">
                  <a:moveTo>
                    <a:pt x="0" y="13"/>
                  </a:moveTo>
                  <a:cubicBezTo>
                    <a:pt x="0" y="6"/>
                    <a:pt x="5" y="0"/>
                    <a:pt x="12" y="0"/>
                  </a:cubicBezTo>
                  <a:cubicBezTo>
                    <a:pt x="19" y="0"/>
                    <a:pt x="24" y="5"/>
                    <a:pt x="24" y="13"/>
                  </a:cubicBezTo>
                  <a:cubicBezTo>
                    <a:pt x="24" y="41"/>
                    <a:pt x="24" y="41"/>
                    <a:pt x="24" y="41"/>
                  </a:cubicBezTo>
                  <a:cubicBezTo>
                    <a:pt x="37" y="13"/>
                    <a:pt x="64" y="0"/>
                    <a:pt x="82" y="0"/>
                  </a:cubicBezTo>
                  <a:cubicBezTo>
                    <a:pt x="89" y="0"/>
                    <a:pt x="94" y="6"/>
                    <a:pt x="94" y="13"/>
                  </a:cubicBezTo>
                  <a:cubicBezTo>
                    <a:pt x="94" y="20"/>
                    <a:pt x="89" y="24"/>
                    <a:pt x="83" y="25"/>
                  </a:cubicBezTo>
                  <a:cubicBezTo>
                    <a:pt x="51" y="29"/>
                    <a:pt x="24" y="53"/>
                    <a:pt x="24" y="101"/>
                  </a:cubicBezTo>
                  <a:cubicBezTo>
                    <a:pt x="24" y="157"/>
                    <a:pt x="24" y="157"/>
                    <a:pt x="24" y="157"/>
                  </a:cubicBezTo>
                  <a:cubicBezTo>
                    <a:pt x="24" y="164"/>
                    <a:pt x="19" y="170"/>
                    <a:pt x="12" y="170"/>
                  </a:cubicBezTo>
                  <a:cubicBezTo>
                    <a:pt x="5" y="170"/>
                    <a:pt x="0" y="164"/>
                    <a:pt x="0" y="157"/>
                  </a:cubicBezTo>
                  <a:lnTo>
                    <a:pt x="0" y="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Freeform 8"/>
            <p:cNvSpPr>
              <a:spLocks noEditPoints="1"/>
            </p:cNvSpPr>
            <p:nvPr/>
          </p:nvSpPr>
          <p:spPr bwMode="auto">
            <a:xfrm>
              <a:off x="3509963" y="5649913"/>
              <a:ext cx="579438" cy="655638"/>
            </a:xfrm>
            <a:custGeom>
              <a:avLst/>
              <a:gdLst>
                <a:gd name="T0" fmla="*/ 129 w 154"/>
                <a:gd name="T1" fmla="*/ 76 h 172"/>
                <a:gd name="T2" fmla="*/ 77 w 154"/>
                <a:gd name="T3" fmla="*/ 21 h 172"/>
                <a:gd name="T4" fmla="*/ 25 w 154"/>
                <a:gd name="T5" fmla="*/ 76 h 172"/>
                <a:gd name="T6" fmla="*/ 129 w 154"/>
                <a:gd name="T7" fmla="*/ 76 h 172"/>
                <a:gd name="T8" fmla="*/ 81 w 154"/>
                <a:gd name="T9" fmla="*/ 172 h 172"/>
                <a:gd name="T10" fmla="*/ 0 w 154"/>
                <a:gd name="T11" fmla="*/ 86 h 172"/>
                <a:gd name="T12" fmla="*/ 0 w 154"/>
                <a:gd name="T13" fmla="*/ 85 h 172"/>
                <a:gd name="T14" fmla="*/ 78 w 154"/>
                <a:gd name="T15" fmla="*/ 0 h 172"/>
                <a:gd name="T16" fmla="*/ 154 w 154"/>
                <a:gd name="T17" fmla="*/ 83 h 172"/>
                <a:gd name="T18" fmla="*/ 142 w 154"/>
                <a:gd name="T19" fmla="*/ 95 h 172"/>
                <a:gd name="T20" fmla="*/ 25 w 154"/>
                <a:gd name="T21" fmla="*/ 95 h 172"/>
                <a:gd name="T22" fmla="*/ 82 w 154"/>
                <a:gd name="T23" fmla="*/ 150 h 172"/>
                <a:gd name="T24" fmla="*/ 129 w 154"/>
                <a:gd name="T25" fmla="*/ 131 h 172"/>
                <a:gd name="T26" fmla="*/ 136 w 154"/>
                <a:gd name="T27" fmla="*/ 128 h 172"/>
                <a:gd name="T28" fmla="*/ 146 w 154"/>
                <a:gd name="T29" fmla="*/ 139 h 172"/>
                <a:gd name="T30" fmla="*/ 142 w 154"/>
                <a:gd name="T31" fmla="*/ 147 h 172"/>
                <a:gd name="T32" fmla="*/ 81 w 154"/>
                <a:gd name="T33" fmla="*/ 172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4" h="172">
                  <a:moveTo>
                    <a:pt x="129" y="76"/>
                  </a:moveTo>
                  <a:cubicBezTo>
                    <a:pt x="127" y="47"/>
                    <a:pt x="110" y="21"/>
                    <a:pt x="77" y="21"/>
                  </a:cubicBezTo>
                  <a:cubicBezTo>
                    <a:pt x="49" y="21"/>
                    <a:pt x="28" y="44"/>
                    <a:pt x="25" y="76"/>
                  </a:cubicBezTo>
                  <a:lnTo>
                    <a:pt x="129" y="76"/>
                  </a:lnTo>
                  <a:close/>
                  <a:moveTo>
                    <a:pt x="81" y="172"/>
                  </a:moveTo>
                  <a:cubicBezTo>
                    <a:pt x="36" y="172"/>
                    <a:pt x="0" y="137"/>
                    <a:pt x="0" y="86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38"/>
                    <a:pt x="33" y="0"/>
                    <a:pt x="78" y="0"/>
                  </a:cubicBezTo>
                  <a:cubicBezTo>
                    <a:pt x="126" y="0"/>
                    <a:pt x="154" y="40"/>
                    <a:pt x="154" y="83"/>
                  </a:cubicBezTo>
                  <a:cubicBezTo>
                    <a:pt x="154" y="90"/>
                    <a:pt x="148" y="95"/>
                    <a:pt x="142" y="95"/>
                  </a:cubicBezTo>
                  <a:cubicBezTo>
                    <a:pt x="25" y="95"/>
                    <a:pt x="25" y="95"/>
                    <a:pt x="25" y="95"/>
                  </a:cubicBezTo>
                  <a:cubicBezTo>
                    <a:pt x="28" y="130"/>
                    <a:pt x="53" y="150"/>
                    <a:pt x="82" y="150"/>
                  </a:cubicBezTo>
                  <a:cubicBezTo>
                    <a:pt x="102" y="150"/>
                    <a:pt x="117" y="142"/>
                    <a:pt x="129" y="131"/>
                  </a:cubicBezTo>
                  <a:cubicBezTo>
                    <a:pt x="131" y="130"/>
                    <a:pt x="133" y="128"/>
                    <a:pt x="136" y="128"/>
                  </a:cubicBezTo>
                  <a:cubicBezTo>
                    <a:pt x="142" y="128"/>
                    <a:pt x="146" y="133"/>
                    <a:pt x="146" y="139"/>
                  </a:cubicBezTo>
                  <a:cubicBezTo>
                    <a:pt x="146" y="142"/>
                    <a:pt x="145" y="145"/>
                    <a:pt x="142" y="147"/>
                  </a:cubicBezTo>
                  <a:cubicBezTo>
                    <a:pt x="127" y="162"/>
                    <a:pt x="109" y="172"/>
                    <a:pt x="81" y="17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Freeform 9"/>
            <p:cNvSpPr>
              <a:spLocks noEditPoints="1"/>
            </p:cNvSpPr>
            <p:nvPr/>
          </p:nvSpPr>
          <p:spPr bwMode="auto">
            <a:xfrm>
              <a:off x="2503488" y="5649913"/>
              <a:ext cx="547688" cy="655638"/>
            </a:xfrm>
            <a:custGeom>
              <a:avLst/>
              <a:gdLst>
                <a:gd name="T0" fmla="*/ 122 w 146"/>
                <a:gd name="T1" fmla="*/ 107 h 172"/>
                <a:gd name="T2" fmla="*/ 122 w 146"/>
                <a:gd name="T3" fmla="*/ 91 h 172"/>
                <a:gd name="T4" fmla="*/ 74 w 146"/>
                <a:gd name="T5" fmla="*/ 84 h 172"/>
                <a:gd name="T6" fmla="*/ 25 w 146"/>
                <a:gd name="T7" fmla="*/ 118 h 172"/>
                <a:gd name="T8" fmla="*/ 25 w 146"/>
                <a:gd name="T9" fmla="*/ 119 h 172"/>
                <a:gd name="T10" fmla="*/ 67 w 146"/>
                <a:gd name="T11" fmla="*/ 152 h 172"/>
                <a:gd name="T12" fmla="*/ 122 w 146"/>
                <a:gd name="T13" fmla="*/ 107 h 172"/>
                <a:gd name="T14" fmla="*/ 0 w 146"/>
                <a:gd name="T15" fmla="*/ 120 h 172"/>
                <a:gd name="T16" fmla="*/ 0 w 146"/>
                <a:gd name="T17" fmla="*/ 119 h 172"/>
                <a:gd name="T18" fmla="*/ 71 w 146"/>
                <a:gd name="T19" fmla="*/ 66 h 172"/>
                <a:gd name="T20" fmla="*/ 122 w 146"/>
                <a:gd name="T21" fmla="*/ 73 h 172"/>
                <a:gd name="T22" fmla="*/ 122 w 146"/>
                <a:gd name="T23" fmla="*/ 67 h 172"/>
                <a:gd name="T24" fmla="*/ 73 w 146"/>
                <a:gd name="T25" fmla="*/ 22 h 172"/>
                <a:gd name="T26" fmla="*/ 34 w 146"/>
                <a:gd name="T27" fmla="*/ 30 h 172"/>
                <a:gd name="T28" fmla="*/ 30 w 146"/>
                <a:gd name="T29" fmla="*/ 31 h 172"/>
                <a:gd name="T30" fmla="*/ 19 w 146"/>
                <a:gd name="T31" fmla="*/ 20 h 172"/>
                <a:gd name="T32" fmla="*/ 26 w 146"/>
                <a:gd name="T33" fmla="*/ 10 h 172"/>
                <a:gd name="T34" fmla="*/ 75 w 146"/>
                <a:gd name="T35" fmla="*/ 0 h 172"/>
                <a:gd name="T36" fmla="*/ 129 w 146"/>
                <a:gd name="T37" fmla="*/ 19 h 172"/>
                <a:gd name="T38" fmla="*/ 146 w 146"/>
                <a:gd name="T39" fmla="*/ 67 h 172"/>
                <a:gd name="T40" fmla="*/ 146 w 146"/>
                <a:gd name="T41" fmla="*/ 158 h 172"/>
                <a:gd name="T42" fmla="*/ 134 w 146"/>
                <a:gd name="T43" fmla="*/ 170 h 172"/>
                <a:gd name="T44" fmla="*/ 122 w 146"/>
                <a:gd name="T45" fmla="*/ 159 h 172"/>
                <a:gd name="T46" fmla="*/ 122 w 146"/>
                <a:gd name="T47" fmla="*/ 143 h 172"/>
                <a:gd name="T48" fmla="*/ 62 w 146"/>
                <a:gd name="T49" fmla="*/ 172 h 172"/>
                <a:gd name="T50" fmla="*/ 0 w 146"/>
                <a:gd name="T51" fmla="*/ 12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46" h="172">
                  <a:moveTo>
                    <a:pt x="122" y="107"/>
                  </a:moveTo>
                  <a:cubicBezTo>
                    <a:pt x="122" y="91"/>
                    <a:pt x="122" y="91"/>
                    <a:pt x="122" y="91"/>
                  </a:cubicBezTo>
                  <a:cubicBezTo>
                    <a:pt x="110" y="88"/>
                    <a:pt x="94" y="84"/>
                    <a:pt x="74" y="84"/>
                  </a:cubicBezTo>
                  <a:cubicBezTo>
                    <a:pt x="43" y="84"/>
                    <a:pt x="25" y="98"/>
                    <a:pt x="25" y="118"/>
                  </a:cubicBezTo>
                  <a:cubicBezTo>
                    <a:pt x="25" y="119"/>
                    <a:pt x="25" y="119"/>
                    <a:pt x="25" y="119"/>
                  </a:cubicBezTo>
                  <a:cubicBezTo>
                    <a:pt x="25" y="140"/>
                    <a:pt x="45" y="152"/>
                    <a:pt x="67" y="152"/>
                  </a:cubicBezTo>
                  <a:cubicBezTo>
                    <a:pt x="97" y="152"/>
                    <a:pt x="122" y="133"/>
                    <a:pt x="122" y="107"/>
                  </a:cubicBezTo>
                  <a:moveTo>
                    <a:pt x="0" y="120"/>
                  </a:moveTo>
                  <a:cubicBezTo>
                    <a:pt x="0" y="119"/>
                    <a:pt x="0" y="119"/>
                    <a:pt x="0" y="119"/>
                  </a:cubicBezTo>
                  <a:cubicBezTo>
                    <a:pt x="0" y="85"/>
                    <a:pt x="29" y="66"/>
                    <a:pt x="71" y="66"/>
                  </a:cubicBezTo>
                  <a:cubicBezTo>
                    <a:pt x="92" y="66"/>
                    <a:pt x="107" y="69"/>
                    <a:pt x="122" y="73"/>
                  </a:cubicBezTo>
                  <a:cubicBezTo>
                    <a:pt x="122" y="67"/>
                    <a:pt x="122" y="67"/>
                    <a:pt x="122" y="67"/>
                  </a:cubicBezTo>
                  <a:cubicBezTo>
                    <a:pt x="122" y="37"/>
                    <a:pt x="104" y="22"/>
                    <a:pt x="73" y="22"/>
                  </a:cubicBezTo>
                  <a:cubicBezTo>
                    <a:pt x="56" y="22"/>
                    <a:pt x="46" y="24"/>
                    <a:pt x="34" y="30"/>
                  </a:cubicBezTo>
                  <a:cubicBezTo>
                    <a:pt x="33" y="30"/>
                    <a:pt x="31" y="31"/>
                    <a:pt x="30" y="31"/>
                  </a:cubicBezTo>
                  <a:cubicBezTo>
                    <a:pt x="24" y="31"/>
                    <a:pt x="19" y="26"/>
                    <a:pt x="19" y="20"/>
                  </a:cubicBezTo>
                  <a:cubicBezTo>
                    <a:pt x="19" y="15"/>
                    <a:pt x="21" y="12"/>
                    <a:pt x="26" y="10"/>
                  </a:cubicBezTo>
                  <a:cubicBezTo>
                    <a:pt x="42" y="3"/>
                    <a:pt x="54" y="0"/>
                    <a:pt x="75" y="0"/>
                  </a:cubicBezTo>
                  <a:cubicBezTo>
                    <a:pt x="99" y="0"/>
                    <a:pt x="117" y="6"/>
                    <a:pt x="129" y="19"/>
                  </a:cubicBezTo>
                  <a:cubicBezTo>
                    <a:pt x="140" y="30"/>
                    <a:pt x="146" y="46"/>
                    <a:pt x="146" y="67"/>
                  </a:cubicBezTo>
                  <a:cubicBezTo>
                    <a:pt x="146" y="158"/>
                    <a:pt x="146" y="158"/>
                    <a:pt x="146" y="158"/>
                  </a:cubicBezTo>
                  <a:cubicBezTo>
                    <a:pt x="146" y="165"/>
                    <a:pt x="141" y="170"/>
                    <a:pt x="134" y="170"/>
                  </a:cubicBezTo>
                  <a:cubicBezTo>
                    <a:pt x="127" y="170"/>
                    <a:pt x="122" y="165"/>
                    <a:pt x="122" y="159"/>
                  </a:cubicBezTo>
                  <a:cubicBezTo>
                    <a:pt x="122" y="143"/>
                    <a:pt x="122" y="143"/>
                    <a:pt x="122" y="143"/>
                  </a:cubicBezTo>
                  <a:cubicBezTo>
                    <a:pt x="111" y="158"/>
                    <a:pt x="91" y="172"/>
                    <a:pt x="62" y="172"/>
                  </a:cubicBezTo>
                  <a:cubicBezTo>
                    <a:pt x="32" y="172"/>
                    <a:pt x="0" y="154"/>
                    <a:pt x="0" y="12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Freeform 10"/>
            <p:cNvSpPr>
              <a:spLocks/>
            </p:cNvSpPr>
            <p:nvPr/>
          </p:nvSpPr>
          <p:spPr bwMode="auto">
            <a:xfrm>
              <a:off x="-84138" y="5622925"/>
              <a:ext cx="1635125" cy="682625"/>
            </a:xfrm>
            <a:custGeom>
              <a:avLst/>
              <a:gdLst>
                <a:gd name="T0" fmla="*/ 49 w 435"/>
                <a:gd name="T1" fmla="*/ 18 h 179"/>
                <a:gd name="T2" fmla="*/ 17 w 435"/>
                <a:gd name="T3" fmla="*/ 6 h 179"/>
                <a:gd name="T4" fmla="*/ 6 w 435"/>
                <a:gd name="T5" fmla="*/ 37 h 179"/>
                <a:gd name="T6" fmla="*/ 58 w 435"/>
                <a:gd name="T7" fmla="*/ 152 h 179"/>
                <a:gd name="T8" fmla="*/ 92 w 435"/>
                <a:gd name="T9" fmla="*/ 179 h 179"/>
                <a:gd name="T10" fmla="*/ 125 w 435"/>
                <a:gd name="T11" fmla="*/ 152 h 179"/>
                <a:gd name="T12" fmla="*/ 171 w 435"/>
                <a:gd name="T13" fmla="*/ 51 h 179"/>
                <a:gd name="T14" fmla="*/ 178 w 435"/>
                <a:gd name="T15" fmla="*/ 46 h 179"/>
                <a:gd name="T16" fmla="*/ 185 w 435"/>
                <a:gd name="T17" fmla="*/ 54 h 179"/>
                <a:gd name="T18" fmla="*/ 185 w 435"/>
                <a:gd name="T19" fmla="*/ 151 h 179"/>
                <a:gd name="T20" fmla="*/ 209 w 435"/>
                <a:gd name="T21" fmla="*/ 179 h 179"/>
                <a:gd name="T22" fmla="*/ 234 w 435"/>
                <a:gd name="T23" fmla="*/ 151 h 179"/>
                <a:gd name="T24" fmla="*/ 234 w 435"/>
                <a:gd name="T25" fmla="*/ 72 h 179"/>
                <a:gd name="T26" fmla="*/ 260 w 435"/>
                <a:gd name="T27" fmla="*/ 46 h 179"/>
                <a:gd name="T28" fmla="*/ 285 w 435"/>
                <a:gd name="T29" fmla="*/ 72 h 179"/>
                <a:gd name="T30" fmla="*/ 285 w 435"/>
                <a:gd name="T31" fmla="*/ 151 h 179"/>
                <a:gd name="T32" fmla="*/ 310 w 435"/>
                <a:gd name="T33" fmla="*/ 179 h 179"/>
                <a:gd name="T34" fmla="*/ 334 w 435"/>
                <a:gd name="T35" fmla="*/ 151 h 179"/>
                <a:gd name="T36" fmla="*/ 334 w 435"/>
                <a:gd name="T37" fmla="*/ 72 h 179"/>
                <a:gd name="T38" fmla="*/ 360 w 435"/>
                <a:gd name="T39" fmla="*/ 46 h 179"/>
                <a:gd name="T40" fmla="*/ 385 w 435"/>
                <a:gd name="T41" fmla="*/ 72 h 179"/>
                <a:gd name="T42" fmla="*/ 385 w 435"/>
                <a:gd name="T43" fmla="*/ 151 h 179"/>
                <a:gd name="T44" fmla="*/ 410 w 435"/>
                <a:gd name="T45" fmla="*/ 179 h 179"/>
                <a:gd name="T46" fmla="*/ 435 w 435"/>
                <a:gd name="T47" fmla="*/ 151 h 179"/>
                <a:gd name="T48" fmla="*/ 435 w 435"/>
                <a:gd name="T49" fmla="*/ 61 h 179"/>
                <a:gd name="T50" fmla="*/ 375 w 435"/>
                <a:gd name="T51" fmla="*/ 4 h 179"/>
                <a:gd name="T52" fmla="*/ 323 w 435"/>
                <a:gd name="T53" fmla="*/ 26 h 179"/>
                <a:gd name="T54" fmla="*/ 272 w 435"/>
                <a:gd name="T55" fmla="*/ 4 h 179"/>
                <a:gd name="T56" fmla="*/ 223 w 435"/>
                <a:gd name="T57" fmla="*/ 26 h 179"/>
                <a:gd name="T58" fmla="*/ 178 w 435"/>
                <a:gd name="T59" fmla="*/ 4 h 179"/>
                <a:gd name="T60" fmla="*/ 125 w 435"/>
                <a:gd name="T61" fmla="*/ 40 h 179"/>
                <a:gd name="T62" fmla="*/ 92 w 435"/>
                <a:gd name="T63" fmla="*/ 119 h 179"/>
                <a:gd name="T64" fmla="*/ 49 w 435"/>
                <a:gd name="T65" fmla="*/ 18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35" h="179">
                  <a:moveTo>
                    <a:pt x="49" y="18"/>
                  </a:moveTo>
                  <a:cubicBezTo>
                    <a:pt x="43" y="6"/>
                    <a:pt x="30" y="0"/>
                    <a:pt x="17" y="6"/>
                  </a:cubicBezTo>
                  <a:cubicBezTo>
                    <a:pt x="5" y="12"/>
                    <a:pt x="0" y="25"/>
                    <a:pt x="6" y="37"/>
                  </a:cubicBezTo>
                  <a:cubicBezTo>
                    <a:pt x="58" y="152"/>
                    <a:pt x="58" y="152"/>
                    <a:pt x="58" y="152"/>
                  </a:cubicBezTo>
                  <a:cubicBezTo>
                    <a:pt x="67" y="169"/>
                    <a:pt x="75" y="179"/>
                    <a:pt x="92" y="179"/>
                  </a:cubicBezTo>
                  <a:cubicBezTo>
                    <a:pt x="109" y="179"/>
                    <a:pt x="117" y="169"/>
                    <a:pt x="125" y="152"/>
                  </a:cubicBezTo>
                  <a:cubicBezTo>
                    <a:pt x="125" y="152"/>
                    <a:pt x="171" y="52"/>
                    <a:pt x="171" y="51"/>
                  </a:cubicBezTo>
                  <a:cubicBezTo>
                    <a:pt x="172" y="50"/>
                    <a:pt x="173" y="46"/>
                    <a:pt x="178" y="46"/>
                  </a:cubicBezTo>
                  <a:cubicBezTo>
                    <a:pt x="182" y="47"/>
                    <a:pt x="185" y="50"/>
                    <a:pt x="185" y="54"/>
                  </a:cubicBezTo>
                  <a:cubicBezTo>
                    <a:pt x="185" y="151"/>
                    <a:pt x="185" y="151"/>
                    <a:pt x="185" y="151"/>
                  </a:cubicBezTo>
                  <a:cubicBezTo>
                    <a:pt x="185" y="166"/>
                    <a:pt x="193" y="179"/>
                    <a:pt x="209" y="179"/>
                  </a:cubicBezTo>
                  <a:cubicBezTo>
                    <a:pt x="225" y="179"/>
                    <a:pt x="234" y="166"/>
                    <a:pt x="234" y="151"/>
                  </a:cubicBezTo>
                  <a:cubicBezTo>
                    <a:pt x="234" y="72"/>
                    <a:pt x="234" y="72"/>
                    <a:pt x="234" y="72"/>
                  </a:cubicBezTo>
                  <a:cubicBezTo>
                    <a:pt x="234" y="56"/>
                    <a:pt x="245" y="46"/>
                    <a:pt x="260" y="46"/>
                  </a:cubicBezTo>
                  <a:cubicBezTo>
                    <a:pt x="275" y="46"/>
                    <a:pt x="285" y="57"/>
                    <a:pt x="285" y="72"/>
                  </a:cubicBezTo>
                  <a:cubicBezTo>
                    <a:pt x="285" y="151"/>
                    <a:pt x="285" y="151"/>
                    <a:pt x="285" y="151"/>
                  </a:cubicBezTo>
                  <a:cubicBezTo>
                    <a:pt x="285" y="166"/>
                    <a:pt x="294" y="179"/>
                    <a:pt x="310" y="179"/>
                  </a:cubicBezTo>
                  <a:cubicBezTo>
                    <a:pt x="326" y="179"/>
                    <a:pt x="334" y="166"/>
                    <a:pt x="334" y="151"/>
                  </a:cubicBezTo>
                  <a:cubicBezTo>
                    <a:pt x="334" y="72"/>
                    <a:pt x="334" y="72"/>
                    <a:pt x="334" y="72"/>
                  </a:cubicBezTo>
                  <a:cubicBezTo>
                    <a:pt x="334" y="56"/>
                    <a:pt x="345" y="46"/>
                    <a:pt x="360" y="46"/>
                  </a:cubicBezTo>
                  <a:cubicBezTo>
                    <a:pt x="375" y="46"/>
                    <a:pt x="385" y="57"/>
                    <a:pt x="385" y="72"/>
                  </a:cubicBezTo>
                  <a:cubicBezTo>
                    <a:pt x="385" y="151"/>
                    <a:pt x="385" y="151"/>
                    <a:pt x="385" y="151"/>
                  </a:cubicBezTo>
                  <a:cubicBezTo>
                    <a:pt x="385" y="166"/>
                    <a:pt x="394" y="179"/>
                    <a:pt x="410" y="179"/>
                  </a:cubicBezTo>
                  <a:cubicBezTo>
                    <a:pt x="426" y="179"/>
                    <a:pt x="435" y="166"/>
                    <a:pt x="435" y="151"/>
                  </a:cubicBezTo>
                  <a:cubicBezTo>
                    <a:pt x="435" y="61"/>
                    <a:pt x="435" y="61"/>
                    <a:pt x="435" y="61"/>
                  </a:cubicBezTo>
                  <a:cubicBezTo>
                    <a:pt x="435" y="27"/>
                    <a:pt x="408" y="4"/>
                    <a:pt x="375" y="4"/>
                  </a:cubicBezTo>
                  <a:cubicBezTo>
                    <a:pt x="343" y="4"/>
                    <a:pt x="323" y="26"/>
                    <a:pt x="323" y="26"/>
                  </a:cubicBezTo>
                  <a:cubicBezTo>
                    <a:pt x="312" y="12"/>
                    <a:pt x="297" y="4"/>
                    <a:pt x="272" y="4"/>
                  </a:cubicBezTo>
                  <a:cubicBezTo>
                    <a:pt x="246" y="4"/>
                    <a:pt x="223" y="26"/>
                    <a:pt x="223" y="26"/>
                  </a:cubicBezTo>
                  <a:cubicBezTo>
                    <a:pt x="212" y="12"/>
                    <a:pt x="194" y="4"/>
                    <a:pt x="178" y="4"/>
                  </a:cubicBezTo>
                  <a:cubicBezTo>
                    <a:pt x="155" y="4"/>
                    <a:pt x="136" y="14"/>
                    <a:pt x="125" y="40"/>
                  </a:cubicBezTo>
                  <a:cubicBezTo>
                    <a:pt x="92" y="119"/>
                    <a:pt x="92" y="119"/>
                    <a:pt x="92" y="119"/>
                  </a:cubicBezTo>
                  <a:lnTo>
                    <a:pt x="49" y="1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Freeform 11"/>
            <p:cNvSpPr>
              <a:spLocks noEditPoints="1"/>
            </p:cNvSpPr>
            <p:nvPr/>
          </p:nvSpPr>
          <p:spPr bwMode="auto">
            <a:xfrm>
              <a:off x="4097338" y="5649913"/>
              <a:ext cx="149225" cy="157163"/>
            </a:xfrm>
            <a:custGeom>
              <a:avLst/>
              <a:gdLst>
                <a:gd name="T0" fmla="*/ 37 w 40"/>
                <a:gd name="T1" fmla="*/ 20 h 41"/>
                <a:gd name="T2" fmla="*/ 37 w 40"/>
                <a:gd name="T3" fmla="*/ 20 h 41"/>
                <a:gd name="T4" fmla="*/ 20 w 40"/>
                <a:gd name="T5" fmla="*/ 4 h 41"/>
                <a:gd name="T6" fmla="*/ 3 w 40"/>
                <a:gd name="T7" fmla="*/ 20 h 41"/>
                <a:gd name="T8" fmla="*/ 3 w 40"/>
                <a:gd name="T9" fmla="*/ 21 h 41"/>
                <a:gd name="T10" fmla="*/ 20 w 40"/>
                <a:gd name="T11" fmla="*/ 37 h 41"/>
                <a:gd name="T12" fmla="*/ 37 w 40"/>
                <a:gd name="T13" fmla="*/ 20 h 41"/>
                <a:gd name="T14" fmla="*/ 0 w 40"/>
                <a:gd name="T15" fmla="*/ 21 h 41"/>
                <a:gd name="T16" fmla="*/ 0 w 40"/>
                <a:gd name="T17" fmla="*/ 20 h 41"/>
                <a:gd name="T18" fmla="*/ 20 w 40"/>
                <a:gd name="T19" fmla="*/ 0 h 41"/>
                <a:gd name="T20" fmla="*/ 40 w 40"/>
                <a:gd name="T21" fmla="*/ 20 h 41"/>
                <a:gd name="T22" fmla="*/ 40 w 40"/>
                <a:gd name="T23" fmla="*/ 20 h 41"/>
                <a:gd name="T24" fmla="*/ 20 w 40"/>
                <a:gd name="T25" fmla="*/ 41 h 41"/>
                <a:gd name="T26" fmla="*/ 0 w 40"/>
                <a:gd name="T27" fmla="*/ 2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0" h="41">
                  <a:moveTo>
                    <a:pt x="37" y="20"/>
                  </a:moveTo>
                  <a:cubicBezTo>
                    <a:pt x="37" y="20"/>
                    <a:pt x="37" y="20"/>
                    <a:pt x="37" y="20"/>
                  </a:cubicBezTo>
                  <a:cubicBezTo>
                    <a:pt x="37" y="11"/>
                    <a:pt x="29" y="4"/>
                    <a:pt x="20" y="4"/>
                  </a:cubicBezTo>
                  <a:cubicBezTo>
                    <a:pt x="11" y="4"/>
                    <a:pt x="3" y="11"/>
                    <a:pt x="3" y="20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30"/>
                    <a:pt x="11" y="37"/>
                    <a:pt x="20" y="37"/>
                  </a:cubicBezTo>
                  <a:cubicBezTo>
                    <a:pt x="29" y="37"/>
                    <a:pt x="37" y="30"/>
                    <a:pt x="37" y="20"/>
                  </a:cubicBezTo>
                  <a:moveTo>
                    <a:pt x="0" y="21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20"/>
                    <a:pt x="40" y="20"/>
                    <a:pt x="40" y="20"/>
                  </a:cubicBezTo>
                  <a:cubicBezTo>
                    <a:pt x="40" y="32"/>
                    <a:pt x="31" y="41"/>
                    <a:pt x="20" y="41"/>
                  </a:cubicBezTo>
                  <a:cubicBezTo>
                    <a:pt x="8" y="41"/>
                    <a:pt x="0" y="32"/>
                    <a:pt x="0" y="2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Freeform 12"/>
            <p:cNvSpPr>
              <a:spLocks noEditPoints="1"/>
            </p:cNvSpPr>
            <p:nvPr/>
          </p:nvSpPr>
          <p:spPr bwMode="auto">
            <a:xfrm>
              <a:off x="4141788" y="5688013"/>
              <a:ext cx="63500" cy="76200"/>
            </a:xfrm>
            <a:custGeom>
              <a:avLst/>
              <a:gdLst>
                <a:gd name="T0" fmla="*/ 9 w 17"/>
                <a:gd name="T1" fmla="*/ 10 h 20"/>
                <a:gd name="T2" fmla="*/ 12 w 17"/>
                <a:gd name="T3" fmla="*/ 7 h 20"/>
                <a:gd name="T4" fmla="*/ 12 w 17"/>
                <a:gd name="T5" fmla="*/ 7 h 20"/>
                <a:gd name="T6" fmla="*/ 9 w 17"/>
                <a:gd name="T7" fmla="*/ 4 h 20"/>
                <a:gd name="T8" fmla="*/ 5 w 17"/>
                <a:gd name="T9" fmla="*/ 4 h 20"/>
                <a:gd name="T10" fmla="*/ 5 w 17"/>
                <a:gd name="T11" fmla="*/ 10 h 20"/>
                <a:gd name="T12" fmla="*/ 9 w 17"/>
                <a:gd name="T13" fmla="*/ 10 h 20"/>
                <a:gd name="T14" fmla="*/ 0 w 17"/>
                <a:gd name="T15" fmla="*/ 2 h 20"/>
                <a:gd name="T16" fmla="*/ 2 w 17"/>
                <a:gd name="T17" fmla="*/ 0 h 20"/>
                <a:gd name="T18" fmla="*/ 9 w 17"/>
                <a:gd name="T19" fmla="*/ 0 h 20"/>
                <a:gd name="T20" fmla="*/ 15 w 17"/>
                <a:gd name="T21" fmla="*/ 2 h 20"/>
                <a:gd name="T22" fmla="*/ 17 w 17"/>
                <a:gd name="T23" fmla="*/ 7 h 20"/>
                <a:gd name="T24" fmla="*/ 17 w 17"/>
                <a:gd name="T25" fmla="*/ 7 h 20"/>
                <a:gd name="T26" fmla="*/ 13 w 17"/>
                <a:gd name="T27" fmla="*/ 13 h 20"/>
                <a:gd name="T28" fmla="*/ 16 w 17"/>
                <a:gd name="T29" fmla="*/ 17 h 20"/>
                <a:gd name="T30" fmla="*/ 16 w 17"/>
                <a:gd name="T31" fmla="*/ 18 h 20"/>
                <a:gd name="T32" fmla="*/ 14 w 17"/>
                <a:gd name="T33" fmla="*/ 20 h 20"/>
                <a:gd name="T34" fmla="*/ 12 w 17"/>
                <a:gd name="T35" fmla="*/ 19 h 20"/>
                <a:gd name="T36" fmla="*/ 8 w 17"/>
                <a:gd name="T37" fmla="*/ 14 h 20"/>
                <a:gd name="T38" fmla="*/ 5 w 17"/>
                <a:gd name="T39" fmla="*/ 14 h 20"/>
                <a:gd name="T40" fmla="*/ 5 w 17"/>
                <a:gd name="T41" fmla="*/ 18 h 20"/>
                <a:gd name="T42" fmla="*/ 2 w 17"/>
                <a:gd name="T43" fmla="*/ 20 h 20"/>
                <a:gd name="T44" fmla="*/ 0 w 17"/>
                <a:gd name="T45" fmla="*/ 18 h 20"/>
                <a:gd name="T46" fmla="*/ 0 w 17"/>
                <a:gd name="T47" fmla="*/ 2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7" h="20">
                  <a:moveTo>
                    <a:pt x="9" y="10"/>
                  </a:moveTo>
                  <a:cubicBezTo>
                    <a:pt x="11" y="10"/>
                    <a:pt x="12" y="9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2" y="5"/>
                    <a:pt x="11" y="4"/>
                    <a:pt x="9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10"/>
                    <a:pt x="5" y="10"/>
                    <a:pt x="5" y="10"/>
                  </a:cubicBezTo>
                  <a:lnTo>
                    <a:pt x="9" y="10"/>
                  </a:lnTo>
                  <a:close/>
                  <a:moveTo>
                    <a:pt x="0" y="2"/>
                  </a:moveTo>
                  <a:cubicBezTo>
                    <a:pt x="0" y="1"/>
                    <a:pt x="1" y="0"/>
                    <a:pt x="2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12" y="0"/>
                    <a:pt x="14" y="1"/>
                    <a:pt x="15" y="2"/>
                  </a:cubicBezTo>
                  <a:cubicBezTo>
                    <a:pt x="16" y="3"/>
                    <a:pt x="17" y="5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10"/>
                    <a:pt x="15" y="12"/>
                    <a:pt x="13" y="13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7"/>
                    <a:pt x="16" y="18"/>
                    <a:pt x="16" y="18"/>
                  </a:cubicBezTo>
                  <a:cubicBezTo>
                    <a:pt x="16" y="19"/>
                    <a:pt x="15" y="20"/>
                    <a:pt x="14" y="20"/>
                  </a:cubicBezTo>
                  <a:cubicBezTo>
                    <a:pt x="13" y="20"/>
                    <a:pt x="13" y="20"/>
                    <a:pt x="12" y="19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5" y="14"/>
                    <a:pt x="5" y="14"/>
                    <a:pt x="5" y="14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9"/>
                    <a:pt x="4" y="20"/>
                    <a:pt x="2" y="20"/>
                  </a:cubicBezTo>
                  <a:cubicBezTo>
                    <a:pt x="1" y="20"/>
                    <a:pt x="0" y="19"/>
                    <a:pt x="0" y="18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13" name="TextBox 12"/>
          <p:cNvSpPr txBox="1"/>
          <p:nvPr/>
        </p:nvSpPr>
        <p:spPr>
          <a:xfrm>
            <a:off x="9827519" y="6505956"/>
            <a:ext cx="1751706" cy="199644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>
              <a:lnSpc>
                <a:spcPct val="90000"/>
              </a:lnSpc>
            </a:pPr>
            <a:r>
              <a:rPr lang="en-US" sz="700" dirty="0" smtClean="0">
                <a:solidFill>
                  <a:schemeClr val="bg1"/>
                </a:solidFill>
              </a:rPr>
              <a:t>© 2016</a:t>
            </a:r>
            <a:r>
              <a:rPr lang="en-US" sz="700" baseline="0" dirty="0" smtClean="0">
                <a:solidFill>
                  <a:schemeClr val="bg1"/>
                </a:solidFill>
              </a:rPr>
              <a:t> VMware Inc. All rights reserved.</a:t>
            </a:r>
            <a:endParaRPr lang="en-US" sz="700" dirty="0" smtClean="0">
              <a:solidFill>
                <a:schemeClr val="bg1"/>
              </a:solidFill>
            </a:endParaRPr>
          </a:p>
        </p:txBody>
      </p:sp>
      <p:sp>
        <p:nvSpPr>
          <p:cNvPr id="14" name="TextBox 13"/>
          <p:cNvSpPr txBox="1"/>
          <p:nvPr userDrawn="1"/>
        </p:nvSpPr>
        <p:spPr>
          <a:xfrm>
            <a:off x="9827519" y="6505956"/>
            <a:ext cx="1751706" cy="199644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>
              <a:lnSpc>
                <a:spcPct val="90000"/>
              </a:lnSpc>
            </a:pPr>
            <a:r>
              <a:rPr lang="en-US" sz="700" dirty="0" smtClean="0">
                <a:solidFill>
                  <a:schemeClr val="bg1"/>
                </a:solidFill>
              </a:rPr>
              <a:t>© 2016</a:t>
            </a:r>
            <a:r>
              <a:rPr lang="en-US" sz="700" baseline="0" dirty="0" smtClean="0">
                <a:solidFill>
                  <a:schemeClr val="bg1"/>
                </a:solidFill>
              </a:rPr>
              <a:t> VMware Inc. All rights reserved.</a:t>
            </a:r>
            <a:endParaRPr lang="en-US" sz="700" dirty="0" smtClean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026582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Slide with Presenter Na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ltGray">
          <a:xfrm>
            <a:off x="0" y="0"/>
            <a:ext cx="12188825" cy="685824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441" y="426720"/>
            <a:ext cx="9141619" cy="1097280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9441" y="1600200"/>
            <a:ext cx="9141619" cy="685800"/>
          </a:xfrm>
        </p:spPr>
        <p:txBody>
          <a:bodyPr/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609441" y="5791200"/>
            <a:ext cx="3656648" cy="228600"/>
          </a:xfrm>
        </p:spPr>
        <p:txBody>
          <a:bodyPr/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1600">
                <a:solidFill>
                  <a:schemeClr val="bg1"/>
                </a:solidFill>
              </a:defRPr>
            </a:lvl1pPr>
            <a:lvl2pPr marL="0" indent="0">
              <a:lnSpc>
                <a:spcPct val="90000"/>
              </a:lnSpc>
              <a:spcBef>
                <a:spcPts val="600"/>
              </a:spcBef>
              <a:buNone/>
              <a:defRPr sz="1600">
                <a:solidFill>
                  <a:schemeClr val="bg1"/>
                </a:solidFill>
              </a:defRPr>
            </a:lvl2pPr>
            <a:lvl3pPr marL="0" indent="0">
              <a:lnSpc>
                <a:spcPct val="90000"/>
              </a:lnSpc>
              <a:spcBef>
                <a:spcPts val="600"/>
              </a:spcBef>
              <a:buNone/>
              <a:defRPr sz="1600">
                <a:solidFill>
                  <a:schemeClr val="bg1"/>
                </a:solidFill>
              </a:defRPr>
            </a:lvl3pPr>
            <a:lvl4pPr marL="0" indent="0">
              <a:lnSpc>
                <a:spcPct val="90000"/>
              </a:lnSpc>
              <a:spcBef>
                <a:spcPts val="600"/>
              </a:spcBef>
              <a:buNone/>
              <a:defRPr sz="1600">
                <a:solidFill>
                  <a:schemeClr val="bg1"/>
                </a:solidFill>
              </a:defRPr>
            </a:lvl4pPr>
            <a:lvl5pPr marL="0" indent="0">
              <a:lnSpc>
                <a:spcPct val="90000"/>
              </a:lnSpc>
              <a:spcBef>
                <a:spcPts val="600"/>
              </a:spcBef>
              <a:buNone/>
              <a:defRPr sz="1600">
                <a:solidFill>
                  <a:schemeClr val="bg1"/>
                </a:solidFill>
              </a:defRPr>
            </a:lvl5pPr>
            <a:lvl6pPr marL="0" indent="0">
              <a:lnSpc>
                <a:spcPct val="90000"/>
              </a:lnSpc>
              <a:spcBef>
                <a:spcPts val="600"/>
              </a:spcBef>
              <a:buNone/>
              <a:defRPr sz="1600">
                <a:solidFill>
                  <a:schemeClr val="bg1"/>
                </a:solidFill>
              </a:defRPr>
            </a:lvl6pPr>
            <a:lvl7pPr marL="0" indent="0">
              <a:lnSpc>
                <a:spcPct val="90000"/>
              </a:lnSpc>
              <a:spcBef>
                <a:spcPts val="600"/>
              </a:spcBef>
              <a:buNone/>
              <a:defRPr sz="1600">
                <a:solidFill>
                  <a:schemeClr val="bg1"/>
                </a:solidFill>
              </a:defRPr>
            </a:lvl7pPr>
            <a:lvl8pPr marL="0" indent="0">
              <a:lnSpc>
                <a:spcPct val="90000"/>
              </a:lnSpc>
              <a:spcBef>
                <a:spcPts val="600"/>
              </a:spcBef>
              <a:buNone/>
              <a:defRPr sz="1600">
                <a:solidFill>
                  <a:schemeClr val="bg1"/>
                </a:solidFill>
              </a:defRPr>
            </a:lvl8pPr>
          </a:lstStyle>
          <a:p>
            <a:pPr lvl="0"/>
            <a:r>
              <a:rPr lang="en-US" dirty="0" smtClean="0"/>
              <a:t>Click to add presenter’s name 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609441" y="6081068"/>
            <a:ext cx="3656648" cy="228600"/>
          </a:xfrm>
        </p:spPr>
        <p:txBody>
          <a:bodyPr/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1600">
                <a:solidFill>
                  <a:schemeClr val="bg1"/>
                </a:solidFill>
              </a:defRPr>
            </a:lvl1pPr>
            <a:lvl2pPr marL="0" indent="0">
              <a:lnSpc>
                <a:spcPct val="90000"/>
              </a:lnSpc>
              <a:spcBef>
                <a:spcPts val="600"/>
              </a:spcBef>
              <a:buNone/>
              <a:defRPr sz="1600">
                <a:solidFill>
                  <a:schemeClr val="bg1"/>
                </a:solidFill>
              </a:defRPr>
            </a:lvl2pPr>
            <a:lvl3pPr marL="0" indent="0">
              <a:lnSpc>
                <a:spcPct val="90000"/>
              </a:lnSpc>
              <a:spcBef>
                <a:spcPts val="600"/>
              </a:spcBef>
              <a:buNone/>
              <a:defRPr sz="1600">
                <a:solidFill>
                  <a:schemeClr val="bg1"/>
                </a:solidFill>
              </a:defRPr>
            </a:lvl3pPr>
            <a:lvl4pPr marL="0" indent="0">
              <a:lnSpc>
                <a:spcPct val="90000"/>
              </a:lnSpc>
              <a:spcBef>
                <a:spcPts val="600"/>
              </a:spcBef>
              <a:buNone/>
              <a:defRPr sz="1600">
                <a:solidFill>
                  <a:schemeClr val="bg1"/>
                </a:solidFill>
              </a:defRPr>
            </a:lvl4pPr>
            <a:lvl5pPr marL="0" indent="0">
              <a:lnSpc>
                <a:spcPct val="90000"/>
              </a:lnSpc>
              <a:spcBef>
                <a:spcPts val="600"/>
              </a:spcBef>
              <a:buNone/>
              <a:defRPr sz="1600">
                <a:solidFill>
                  <a:schemeClr val="bg1"/>
                </a:solidFill>
              </a:defRPr>
            </a:lvl5pPr>
            <a:lvl6pPr marL="0" indent="0">
              <a:lnSpc>
                <a:spcPct val="90000"/>
              </a:lnSpc>
              <a:spcBef>
                <a:spcPts val="600"/>
              </a:spcBef>
              <a:buNone/>
              <a:defRPr sz="1600">
                <a:solidFill>
                  <a:schemeClr val="bg1"/>
                </a:solidFill>
              </a:defRPr>
            </a:lvl6pPr>
            <a:lvl7pPr marL="0" indent="0">
              <a:lnSpc>
                <a:spcPct val="90000"/>
              </a:lnSpc>
              <a:spcBef>
                <a:spcPts val="600"/>
              </a:spcBef>
              <a:buNone/>
              <a:defRPr sz="1600">
                <a:solidFill>
                  <a:schemeClr val="bg1"/>
                </a:solidFill>
              </a:defRPr>
            </a:lvl7pPr>
            <a:lvl8pPr marL="0" indent="0">
              <a:lnSpc>
                <a:spcPct val="90000"/>
              </a:lnSpc>
              <a:spcBef>
                <a:spcPts val="600"/>
              </a:spcBef>
              <a:buNone/>
              <a:defRPr sz="1600">
                <a:solidFill>
                  <a:schemeClr val="bg1"/>
                </a:solidFill>
              </a:defRPr>
            </a:lvl8pPr>
          </a:lstStyle>
          <a:p>
            <a:pPr lvl="0"/>
            <a:r>
              <a:rPr lang="en-US" dirty="0" smtClean="0"/>
              <a:t>Click to add date</a:t>
            </a:r>
          </a:p>
        </p:txBody>
      </p:sp>
      <p:grpSp>
        <p:nvGrpSpPr>
          <p:cNvPr id="21" name="Group 20"/>
          <p:cNvGrpSpPr/>
          <p:nvPr/>
        </p:nvGrpSpPr>
        <p:grpSpPr>
          <a:xfrm>
            <a:off x="10206138" y="6074829"/>
            <a:ext cx="1373087" cy="216433"/>
            <a:chOff x="-84138" y="5622925"/>
            <a:chExt cx="4330701" cy="682626"/>
          </a:xfrm>
          <a:solidFill>
            <a:srgbClr val="FFFFFF"/>
          </a:solidFill>
        </p:grpSpPr>
        <p:sp>
          <p:nvSpPr>
            <p:cNvPr id="22" name="Freeform 6"/>
            <p:cNvSpPr>
              <a:spLocks/>
            </p:cNvSpPr>
            <p:nvPr/>
          </p:nvSpPr>
          <p:spPr bwMode="auto">
            <a:xfrm>
              <a:off x="1589088" y="5649913"/>
              <a:ext cx="914400" cy="647700"/>
            </a:xfrm>
            <a:custGeom>
              <a:avLst/>
              <a:gdLst>
                <a:gd name="T0" fmla="*/ 52 w 243"/>
                <a:gd name="T1" fmla="*/ 159 h 170"/>
                <a:gd name="T2" fmla="*/ 2 w 243"/>
                <a:gd name="T3" fmla="*/ 19 h 170"/>
                <a:gd name="T4" fmla="*/ 0 w 243"/>
                <a:gd name="T5" fmla="*/ 12 h 170"/>
                <a:gd name="T6" fmla="*/ 13 w 243"/>
                <a:gd name="T7" fmla="*/ 0 h 170"/>
                <a:gd name="T8" fmla="*/ 25 w 243"/>
                <a:gd name="T9" fmla="*/ 11 h 170"/>
                <a:gd name="T10" fmla="*/ 67 w 243"/>
                <a:gd name="T11" fmla="*/ 131 h 170"/>
                <a:gd name="T12" fmla="*/ 109 w 243"/>
                <a:gd name="T13" fmla="*/ 10 h 170"/>
                <a:gd name="T14" fmla="*/ 121 w 243"/>
                <a:gd name="T15" fmla="*/ 0 h 170"/>
                <a:gd name="T16" fmla="*/ 122 w 243"/>
                <a:gd name="T17" fmla="*/ 0 h 170"/>
                <a:gd name="T18" fmla="*/ 135 w 243"/>
                <a:gd name="T19" fmla="*/ 10 h 170"/>
                <a:gd name="T20" fmla="*/ 177 w 243"/>
                <a:gd name="T21" fmla="*/ 131 h 170"/>
                <a:gd name="T22" fmla="*/ 219 w 243"/>
                <a:gd name="T23" fmla="*/ 10 h 170"/>
                <a:gd name="T24" fmla="*/ 231 w 243"/>
                <a:gd name="T25" fmla="*/ 0 h 170"/>
                <a:gd name="T26" fmla="*/ 243 w 243"/>
                <a:gd name="T27" fmla="*/ 12 h 170"/>
                <a:gd name="T28" fmla="*/ 241 w 243"/>
                <a:gd name="T29" fmla="*/ 19 h 170"/>
                <a:gd name="T30" fmla="*/ 191 w 243"/>
                <a:gd name="T31" fmla="*/ 159 h 170"/>
                <a:gd name="T32" fmla="*/ 177 w 243"/>
                <a:gd name="T33" fmla="*/ 170 h 170"/>
                <a:gd name="T34" fmla="*/ 176 w 243"/>
                <a:gd name="T35" fmla="*/ 170 h 170"/>
                <a:gd name="T36" fmla="*/ 163 w 243"/>
                <a:gd name="T37" fmla="*/ 159 h 170"/>
                <a:gd name="T38" fmla="*/ 122 w 243"/>
                <a:gd name="T39" fmla="*/ 40 h 170"/>
                <a:gd name="T40" fmla="*/ 80 w 243"/>
                <a:gd name="T41" fmla="*/ 159 h 170"/>
                <a:gd name="T42" fmla="*/ 66 w 243"/>
                <a:gd name="T43" fmla="*/ 170 h 170"/>
                <a:gd name="T44" fmla="*/ 66 w 243"/>
                <a:gd name="T45" fmla="*/ 170 h 170"/>
                <a:gd name="T46" fmla="*/ 52 w 243"/>
                <a:gd name="T47" fmla="*/ 159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43" h="170">
                  <a:moveTo>
                    <a:pt x="52" y="159"/>
                  </a:moveTo>
                  <a:cubicBezTo>
                    <a:pt x="2" y="19"/>
                    <a:pt x="2" y="19"/>
                    <a:pt x="2" y="19"/>
                  </a:cubicBezTo>
                  <a:cubicBezTo>
                    <a:pt x="1" y="17"/>
                    <a:pt x="0" y="14"/>
                    <a:pt x="0" y="12"/>
                  </a:cubicBezTo>
                  <a:cubicBezTo>
                    <a:pt x="0" y="6"/>
                    <a:pt x="5" y="0"/>
                    <a:pt x="13" y="0"/>
                  </a:cubicBezTo>
                  <a:cubicBezTo>
                    <a:pt x="19" y="0"/>
                    <a:pt x="23" y="4"/>
                    <a:pt x="25" y="11"/>
                  </a:cubicBezTo>
                  <a:cubicBezTo>
                    <a:pt x="67" y="131"/>
                    <a:pt x="67" y="131"/>
                    <a:pt x="67" y="131"/>
                  </a:cubicBezTo>
                  <a:cubicBezTo>
                    <a:pt x="109" y="10"/>
                    <a:pt x="109" y="10"/>
                    <a:pt x="109" y="10"/>
                  </a:cubicBezTo>
                  <a:cubicBezTo>
                    <a:pt x="111" y="4"/>
                    <a:pt x="114" y="0"/>
                    <a:pt x="121" y="0"/>
                  </a:cubicBezTo>
                  <a:cubicBezTo>
                    <a:pt x="122" y="0"/>
                    <a:pt x="122" y="0"/>
                    <a:pt x="122" y="0"/>
                  </a:cubicBezTo>
                  <a:cubicBezTo>
                    <a:pt x="129" y="0"/>
                    <a:pt x="133" y="4"/>
                    <a:pt x="135" y="10"/>
                  </a:cubicBezTo>
                  <a:cubicBezTo>
                    <a:pt x="177" y="131"/>
                    <a:pt x="177" y="131"/>
                    <a:pt x="177" y="131"/>
                  </a:cubicBezTo>
                  <a:cubicBezTo>
                    <a:pt x="219" y="10"/>
                    <a:pt x="219" y="10"/>
                    <a:pt x="219" y="10"/>
                  </a:cubicBezTo>
                  <a:cubicBezTo>
                    <a:pt x="221" y="5"/>
                    <a:pt x="224" y="0"/>
                    <a:pt x="231" y="0"/>
                  </a:cubicBezTo>
                  <a:cubicBezTo>
                    <a:pt x="238" y="0"/>
                    <a:pt x="243" y="6"/>
                    <a:pt x="243" y="12"/>
                  </a:cubicBezTo>
                  <a:cubicBezTo>
                    <a:pt x="243" y="14"/>
                    <a:pt x="242" y="17"/>
                    <a:pt x="241" y="19"/>
                  </a:cubicBezTo>
                  <a:cubicBezTo>
                    <a:pt x="191" y="159"/>
                    <a:pt x="191" y="159"/>
                    <a:pt x="191" y="159"/>
                  </a:cubicBezTo>
                  <a:cubicBezTo>
                    <a:pt x="188" y="166"/>
                    <a:pt x="183" y="170"/>
                    <a:pt x="177" y="170"/>
                  </a:cubicBezTo>
                  <a:cubicBezTo>
                    <a:pt x="176" y="170"/>
                    <a:pt x="176" y="170"/>
                    <a:pt x="176" y="170"/>
                  </a:cubicBezTo>
                  <a:cubicBezTo>
                    <a:pt x="170" y="170"/>
                    <a:pt x="165" y="166"/>
                    <a:pt x="163" y="159"/>
                  </a:cubicBezTo>
                  <a:cubicBezTo>
                    <a:pt x="122" y="40"/>
                    <a:pt x="122" y="40"/>
                    <a:pt x="122" y="40"/>
                  </a:cubicBezTo>
                  <a:cubicBezTo>
                    <a:pt x="80" y="159"/>
                    <a:pt x="80" y="159"/>
                    <a:pt x="80" y="159"/>
                  </a:cubicBezTo>
                  <a:cubicBezTo>
                    <a:pt x="78" y="166"/>
                    <a:pt x="73" y="170"/>
                    <a:pt x="66" y="170"/>
                  </a:cubicBezTo>
                  <a:cubicBezTo>
                    <a:pt x="66" y="170"/>
                    <a:pt x="66" y="170"/>
                    <a:pt x="66" y="170"/>
                  </a:cubicBezTo>
                  <a:cubicBezTo>
                    <a:pt x="60" y="170"/>
                    <a:pt x="55" y="166"/>
                    <a:pt x="52" y="159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Freeform 7"/>
            <p:cNvSpPr>
              <a:spLocks/>
            </p:cNvSpPr>
            <p:nvPr/>
          </p:nvSpPr>
          <p:spPr bwMode="auto">
            <a:xfrm>
              <a:off x="3163888" y="5649913"/>
              <a:ext cx="354013" cy="647700"/>
            </a:xfrm>
            <a:custGeom>
              <a:avLst/>
              <a:gdLst>
                <a:gd name="T0" fmla="*/ 0 w 94"/>
                <a:gd name="T1" fmla="*/ 13 h 170"/>
                <a:gd name="T2" fmla="*/ 12 w 94"/>
                <a:gd name="T3" fmla="*/ 0 h 170"/>
                <a:gd name="T4" fmla="*/ 24 w 94"/>
                <a:gd name="T5" fmla="*/ 13 h 170"/>
                <a:gd name="T6" fmla="*/ 24 w 94"/>
                <a:gd name="T7" fmla="*/ 41 h 170"/>
                <a:gd name="T8" fmla="*/ 82 w 94"/>
                <a:gd name="T9" fmla="*/ 0 h 170"/>
                <a:gd name="T10" fmla="*/ 94 w 94"/>
                <a:gd name="T11" fmla="*/ 13 h 170"/>
                <a:gd name="T12" fmla="*/ 83 w 94"/>
                <a:gd name="T13" fmla="*/ 25 h 170"/>
                <a:gd name="T14" fmla="*/ 24 w 94"/>
                <a:gd name="T15" fmla="*/ 101 h 170"/>
                <a:gd name="T16" fmla="*/ 24 w 94"/>
                <a:gd name="T17" fmla="*/ 157 h 170"/>
                <a:gd name="T18" fmla="*/ 12 w 94"/>
                <a:gd name="T19" fmla="*/ 170 h 170"/>
                <a:gd name="T20" fmla="*/ 0 w 94"/>
                <a:gd name="T21" fmla="*/ 157 h 170"/>
                <a:gd name="T22" fmla="*/ 0 w 94"/>
                <a:gd name="T23" fmla="*/ 13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4" h="170">
                  <a:moveTo>
                    <a:pt x="0" y="13"/>
                  </a:moveTo>
                  <a:cubicBezTo>
                    <a:pt x="0" y="6"/>
                    <a:pt x="5" y="0"/>
                    <a:pt x="12" y="0"/>
                  </a:cubicBezTo>
                  <a:cubicBezTo>
                    <a:pt x="19" y="0"/>
                    <a:pt x="24" y="5"/>
                    <a:pt x="24" y="13"/>
                  </a:cubicBezTo>
                  <a:cubicBezTo>
                    <a:pt x="24" y="41"/>
                    <a:pt x="24" y="41"/>
                    <a:pt x="24" y="41"/>
                  </a:cubicBezTo>
                  <a:cubicBezTo>
                    <a:pt x="37" y="13"/>
                    <a:pt x="64" y="0"/>
                    <a:pt x="82" y="0"/>
                  </a:cubicBezTo>
                  <a:cubicBezTo>
                    <a:pt x="89" y="0"/>
                    <a:pt x="94" y="6"/>
                    <a:pt x="94" y="13"/>
                  </a:cubicBezTo>
                  <a:cubicBezTo>
                    <a:pt x="94" y="20"/>
                    <a:pt x="89" y="24"/>
                    <a:pt x="83" y="25"/>
                  </a:cubicBezTo>
                  <a:cubicBezTo>
                    <a:pt x="51" y="29"/>
                    <a:pt x="24" y="53"/>
                    <a:pt x="24" y="101"/>
                  </a:cubicBezTo>
                  <a:cubicBezTo>
                    <a:pt x="24" y="157"/>
                    <a:pt x="24" y="157"/>
                    <a:pt x="24" y="157"/>
                  </a:cubicBezTo>
                  <a:cubicBezTo>
                    <a:pt x="24" y="164"/>
                    <a:pt x="19" y="170"/>
                    <a:pt x="12" y="170"/>
                  </a:cubicBezTo>
                  <a:cubicBezTo>
                    <a:pt x="5" y="170"/>
                    <a:pt x="0" y="164"/>
                    <a:pt x="0" y="157"/>
                  </a:cubicBezTo>
                  <a:lnTo>
                    <a:pt x="0" y="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Freeform 8"/>
            <p:cNvSpPr>
              <a:spLocks noEditPoints="1"/>
            </p:cNvSpPr>
            <p:nvPr/>
          </p:nvSpPr>
          <p:spPr bwMode="auto">
            <a:xfrm>
              <a:off x="3509963" y="5649913"/>
              <a:ext cx="579438" cy="655638"/>
            </a:xfrm>
            <a:custGeom>
              <a:avLst/>
              <a:gdLst>
                <a:gd name="T0" fmla="*/ 129 w 154"/>
                <a:gd name="T1" fmla="*/ 76 h 172"/>
                <a:gd name="T2" fmla="*/ 77 w 154"/>
                <a:gd name="T3" fmla="*/ 21 h 172"/>
                <a:gd name="T4" fmla="*/ 25 w 154"/>
                <a:gd name="T5" fmla="*/ 76 h 172"/>
                <a:gd name="T6" fmla="*/ 129 w 154"/>
                <a:gd name="T7" fmla="*/ 76 h 172"/>
                <a:gd name="T8" fmla="*/ 81 w 154"/>
                <a:gd name="T9" fmla="*/ 172 h 172"/>
                <a:gd name="T10" fmla="*/ 0 w 154"/>
                <a:gd name="T11" fmla="*/ 86 h 172"/>
                <a:gd name="T12" fmla="*/ 0 w 154"/>
                <a:gd name="T13" fmla="*/ 85 h 172"/>
                <a:gd name="T14" fmla="*/ 78 w 154"/>
                <a:gd name="T15" fmla="*/ 0 h 172"/>
                <a:gd name="T16" fmla="*/ 154 w 154"/>
                <a:gd name="T17" fmla="*/ 83 h 172"/>
                <a:gd name="T18" fmla="*/ 142 w 154"/>
                <a:gd name="T19" fmla="*/ 95 h 172"/>
                <a:gd name="T20" fmla="*/ 25 w 154"/>
                <a:gd name="T21" fmla="*/ 95 h 172"/>
                <a:gd name="T22" fmla="*/ 82 w 154"/>
                <a:gd name="T23" fmla="*/ 150 h 172"/>
                <a:gd name="T24" fmla="*/ 129 w 154"/>
                <a:gd name="T25" fmla="*/ 131 h 172"/>
                <a:gd name="T26" fmla="*/ 136 w 154"/>
                <a:gd name="T27" fmla="*/ 128 h 172"/>
                <a:gd name="T28" fmla="*/ 146 w 154"/>
                <a:gd name="T29" fmla="*/ 139 h 172"/>
                <a:gd name="T30" fmla="*/ 142 w 154"/>
                <a:gd name="T31" fmla="*/ 147 h 172"/>
                <a:gd name="T32" fmla="*/ 81 w 154"/>
                <a:gd name="T33" fmla="*/ 172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4" h="172">
                  <a:moveTo>
                    <a:pt x="129" y="76"/>
                  </a:moveTo>
                  <a:cubicBezTo>
                    <a:pt x="127" y="47"/>
                    <a:pt x="110" y="21"/>
                    <a:pt x="77" y="21"/>
                  </a:cubicBezTo>
                  <a:cubicBezTo>
                    <a:pt x="49" y="21"/>
                    <a:pt x="28" y="44"/>
                    <a:pt x="25" y="76"/>
                  </a:cubicBezTo>
                  <a:lnTo>
                    <a:pt x="129" y="76"/>
                  </a:lnTo>
                  <a:close/>
                  <a:moveTo>
                    <a:pt x="81" y="172"/>
                  </a:moveTo>
                  <a:cubicBezTo>
                    <a:pt x="36" y="172"/>
                    <a:pt x="0" y="137"/>
                    <a:pt x="0" y="86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38"/>
                    <a:pt x="33" y="0"/>
                    <a:pt x="78" y="0"/>
                  </a:cubicBezTo>
                  <a:cubicBezTo>
                    <a:pt x="126" y="0"/>
                    <a:pt x="154" y="40"/>
                    <a:pt x="154" y="83"/>
                  </a:cubicBezTo>
                  <a:cubicBezTo>
                    <a:pt x="154" y="90"/>
                    <a:pt x="148" y="95"/>
                    <a:pt x="142" y="95"/>
                  </a:cubicBezTo>
                  <a:cubicBezTo>
                    <a:pt x="25" y="95"/>
                    <a:pt x="25" y="95"/>
                    <a:pt x="25" y="95"/>
                  </a:cubicBezTo>
                  <a:cubicBezTo>
                    <a:pt x="28" y="130"/>
                    <a:pt x="53" y="150"/>
                    <a:pt x="82" y="150"/>
                  </a:cubicBezTo>
                  <a:cubicBezTo>
                    <a:pt x="102" y="150"/>
                    <a:pt x="117" y="142"/>
                    <a:pt x="129" y="131"/>
                  </a:cubicBezTo>
                  <a:cubicBezTo>
                    <a:pt x="131" y="130"/>
                    <a:pt x="133" y="128"/>
                    <a:pt x="136" y="128"/>
                  </a:cubicBezTo>
                  <a:cubicBezTo>
                    <a:pt x="142" y="128"/>
                    <a:pt x="146" y="133"/>
                    <a:pt x="146" y="139"/>
                  </a:cubicBezTo>
                  <a:cubicBezTo>
                    <a:pt x="146" y="142"/>
                    <a:pt x="145" y="145"/>
                    <a:pt x="142" y="147"/>
                  </a:cubicBezTo>
                  <a:cubicBezTo>
                    <a:pt x="127" y="162"/>
                    <a:pt x="109" y="172"/>
                    <a:pt x="81" y="17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Freeform 9"/>
            <p:cNvSpPr>
              <a:spLocks noEditPoints="1"/>
            </p:cNvSpPr>
            <p:nvPr/>
          </p:nvSpPr>
          <p:spPr bwMode="auto">
            <a:xfrm>
              <a:off x="2503488" y="5649913"/>
              <a:ext cx="547688" cy="655638"/>
            </a:xfrm>
            <a:custGeom>
              <a:avLst/>
              <a:gdLst>
                <a:gd name="T0" fmla="*/ 122 w 146"/>
                <a:gd name="T1" fmla="*/ 107 h 172"/>
                <a:gd name="T2" fmla="*/ 122 w 146"/>
                <a:gd name="T3" fmla="*/ 91 h 172"/>
                <a:gd name="T4" fmla="*/ 74 w 146"/>
                <a:gd name="T5" fmla="*/ 84 h 172"/>
                <a:gd name="T6" fmla="*/ 25 w 146"/>
                <a:gd name="T7" fmla="*/ 118 h 172"/>
                <a:gd name="T8" fmla="*/ 25 w 146"/>
                <a:gd name="T9" fmla="*/ 119 h 172"/>
                <a:gd name="T10" fmla="*/ 67 w 146"/>
                <a:gd name="T11" fmla="*/ 152 h 172"/>
                <a:gd name="T12" fmla="*/ 122 w 146"/>
                <a:gd name="T13" fmla="*/ 107 h 172"/>
                <a:gd name="T14" fmla="*/ 0 w 146"/>
                <a:gd name="T15" fmla="*/ 120 h 172"/>
                <a:gd name="T16" fmla="*/ 0 w 146"/>
                <a:gd name="T17" fmla="*/ 119 h 172"/>
                <a:gd name="T18" fmla="*/ 71 w 146"/>
                <a:gd name="T19" fmla="*/ 66 h 172"/>
                <a:gd name="T20" fmla="*/ 122 w 146"/>
                <a:gd name="T21" fmla="*/ 73 h 172"/>
                <a:gd name="T22" fmla="*/ 122 w 146"/>
                <a:gd name="T23" fmla="*/ 67 h 172"/>
                <a:gd name="T24" fmla="*/ 73 w 146"/>
                <a:gd name="T25" fmla="*/ 22 h 172"/>
                <a:gd name="T26" fmla="*/ 34 w 146"/>
                <a:gd name="T27" fmla="*/ 30 h 172"/>
                <a:gd name="T28" fmla="*/ 30 w 146"/>
                <a:gd name="T29" fmla="*/ 31 h 172"/>
                <a:gd name="T30" fmla="*/ 19 w 146"/>
                <a:gd name="T31" fmla="*/ 20 h 172"/>
                <a:gd name="T32" fmla="*/ 26 w 146"/>
                <a:gd name="T33" fmla="*/ 10 h 172"/>
                <a:gd name="T34" fmla="*/ 75 w 146"/>
                <a:gd name="T35" fmla="*/ 0 h 172"/>
                <a:gd name="T36" fmla="*/ 129 w 146"/>
                <a:gd name="T37" fmla="*/ 19 h 172"/>
                <a:gd name="T38" fmla="*/ 146 w 146"/>
                <a:gd name="T39" fmla="*/ 67 h 172"/>
                <a:gd name="T40" fmla="*/ 146 w 146"/>
                <a:gd name="T41" fmla="*/ 158 h 172"/>
                <a:gd name="T42" fmla="*/ 134 w 146"/>
                <a:gd name="T43" fmla="*/ 170 h 172"/>
                <a:gd name="T44" fmla="*/ 122 w 146"/>
                <a:gd name="T45" fmla="*/ 159 h 172"/>
                <a:gd name="T46" fmla="*/ 122 w 146"/>
                <a:gd name="T47" fmla="*/ 143 h 172"/>
                <a:gd name="T48" fmla="*/ 62 w 146"/>
                <a:gd name="T49" fmla="*/ 172 h 172"/>
                <a:gd name="T50" fmla="*/ 0 w 146"/>
                <a:gd name="T51" fmla="*/ 12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46" h="172">
                  <a:moveTo>
                    <a:pt x="122" y="107"/>
                  </a:moveTo>
                  <a:cubicBezTo>
                    <a:pt x="122" y="91"/>
                    <a:pt x="122" y="91"/>
                    <a:pt x="122" y="91"/>
                  </a:cubicBezTo>
                  <a:cubicBezTo>
                    <a:pt x="110" y="88"/>
                    <a:pt x="94" y="84"/>
                    <a:pt x="74" y="84"/>
                  </a:cubicBezTo>
                  <a:cubicBezTo>
                    <a:pt x="43" y="84"/>
                    <a:pt x="25" y="98"/>
                    <a:pt x="25" y="118"/>
                  </a:cubicBezTo>
                  <a:cubicBezTo>
                    <a:pt x="25" y="119"/>
                    <a:pt x="25" y="119"/>
                    <a:pt x="25" y="119"/>
                  </a:cubicBezTo>
                  <a:cubicBezTo>
                    <a:pt x="25" y="140"/>
                    <a:pt x="45" y="152"/>
                    <a:pt x="67" y="152"/>
                  </a:cubicBezTo>
                  <a:cubicBezTo>
                    <a:pt x="97" y="152"/>
                    <a:pt x="122" y="133"/>
                    <a:pt x="122" y="107"/>
                  </a:cubicBezTo>
                  <a:moveTo>
                    <a:pt x="0" y="120"/>
                  </a:moveTo>
                  <a:cubicBezTo>
                    <a:pt x="0" y="119"/>
                    <a:pt x="0" y="119"/>
                    <a:pt x="0" y="119"/>
                  </a:cubicBezTo>
                  <a:cubicBezTo>
                    <a:pt x="0" y="85"/>
                    <a:pt x="29" y="66"/>
                    <a:pt x="71" y="66"/>
                  </a:cubicBezTo>
                  <a:cubicBezTo>
                    <a:pt x="92" y="66"/>
                    <a:pt x="107" y="69"/>
                    <a:pt x="122" y="73"/>
                  </a:cubicBezTo>
                  <a:cubicBezTo>
                    <a:pt x="122" y="67"/>
                    <a:pt x="122" y="67"/>
                    <a:pt x="122" y="67"/>
                  </a:cubicBezTo>
                  <a:cubicBezTo>
                    <a:pt x="122" y="37"/>
                    <a:pt x="104" y="22"/>
                    <a:pt x="73" y="22"/>
                  </a:cubicBezTo>
                  <a:cubicBezTo>
                    <a:pt x="56" y="22"/>
                    <a:pt x="46" y="24"/>
                    <a:pt x="34" y="30"/>
                  </a:cubicBezTo>
                  <a:cubicBezTo>
                    <a:pt x="33" y="30"/>
                    <a:pt x="31" y="31"/>
                    <a:pt x="30" y="31"/>
                  </a:cubicBezTo>
                  <a:cubicBezTo>
                    <a:pt x="24" y="31"/>
                    <a:pt x="19" y="26"/>
                    <a:pt x="19" y="20"/>
                  </a:cubicBezTo>
                  <a:cubicBezTo>
                    <a:pt x="19" y="15"/>
                    <a:pt x="21" y="12"/>
                    <a:pt x="26" y="10"/>
                  </a:cubicBezTo>
                  <a:cubicBezTo>
                    <a:pt x="42" y="3"/>
                    <a:pt x="54" y="0"/>
                    <a:pt x="75" y="0"/>
                  </a:cubicBezTo>
                  <a:cubicBezTo>
                    <a:pt x="99" y="0"/>
                    <a:pt x="117" y="6"/>
                    <a:pt x="129" y="19"/>
                  </a:cubicBezTo>
                  <a:cubicBezTo>
                    <a:pt x="140" y="30"/>
                    <a:pt x="146" y="46"/>
                    <a:pt x="146" y="67"/>
                  </a:cubicBezTo>
                  <a:cubicBezTo>
                    <a:pt x="146" y="158"/>
                    <a:pt x="146" y="158"/>
                    <a:pt x="146" y="158"/>
                  </a:cubicBezTo>
                  <a:cubicBezTo>
                    <a:pt x="146" y="165"/>
                    <a:pt x="141" y="170"/>
                    <a:pt x="134" y="170"/>
                  </a:cubicBezTo>
                  <a:cubicBezTo>
                    <a:pt x="127" y="170"/>
                    <a:pt x="122" y="165"/>
                    <a:pt x="122" y="159"/>
                  </a:cubicBezTo>
                  <a:cubicBezTo>
                    <a:pt x="122" y="143"/>
                    <a:pt x="122" y="143"/>
                    <a:pt x="122" y="143"/>
                  </a:cubicBezTo>
                  <a:cubicBezTo>
                    <a:pt x="111" y="158"/>
                    <a:pt x="91" y="172"/>
                    <a:pt x="62" y="172"/>
                  </a:cubicBezTo>
                  <a:cubicBezTo>
                    <a:pt x="32" y="172"/>
                    <a:pt x="0" y="154"/>
                    <a:pt x="0" y="12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0"/>
            <p:cNvSpPr>
              <a:spLocks/>
            </p:cNvSpPr>
            <p:nvPr/>
          </p:nvSpPr>
          <p:spPr bwMode="auto">
            <a:xfrm>
              <a:off x="-84138" y="5622925"/>
              <a:ext cx="1635125" cy="682625"/>
            </a:xfrm>
            <a:custGeom>
              <a:avLst/>
              <a:gdLst>
                <a:gd name="T0" fmla="*/ 49 w 435"/>
                <a:gd name="T1" fmla="*/ 18 h 179"/>
                <a:gd name="T2" fmla="*/ 17 w 435"/>
                <a:gd name="T3" fmla="*/ 6 h 179"/>
                <a:gd name="T4" fmla="*/ 6 w 435"/>
                <a:gd name="T5" fmla="*/ 37 h 179"/>
                <a:gd name="T6" fmla="*/ 58 w 435"/>
                <a:gd name="T7" fmla="*/ 152 h 179"/>
                <a:gd name="T8" fmla="*/ 92 w 435"/>
                <a:gd name="T9" fmla="*/ 179 h 179"/>
                <a:gd name="T10" fmla="*/ 125 w 435"/>
                <a:gd name="T11" fmla="*/ 152 h 179"/>
                <a:gd name="T12" fmla="*/ 171 w 435"/>
                <a:gd name="T13" fmla="*/ 51 h 179"/>
                <a:gd name="T14" fmla="*/ 178 w 435"/>
                <a:gd name="T15" fmla="*/ 46 h 179"/>
                <a:gd name="T16" fmla="*/ 185 w 435"/>
                <a:gd name="T17" fmla="*/ 54 h 179"/>
                <a:gd name="T18" fmla="*/ 185 w 435"/>
                <a:gd name="T19" fmla="*/ 151 h 179"/>
                <a:gd name="T20" fmla="*/ 209 w 435"/>
                <a:gd name="T21" fmla="*/ 179 h 179"/>
                <a:gd name="T22" fmla="*/ 234 w 435"/>
                <a:gd name="T23" fmla="*/ 151 h 179"/>
                <a:gd name="T24" fmla="*/ 234 w 435"/>
                <a:gd name="T25" fmla="*/ 72 h 179"/>
                <a:gd name="T26" fmla="*/ 260 w 435"/>
                <a:gd name="T27" fmla="*/ 46 h 179"/>
                <a:gd name="T28" fmla="*/ 285 w 435"/>
                <a:gd name="T29" fmla="*/ 72 h 179"/>
                <a:gd name="T30" fmla="*/ 285 w 435"/>
                <a:gd name="T31" fmla="*/ 151 h 179"/>
                <a:gd name="T32" fmla="*/ 310 w 435"/>
                <a:gd name="T33" fmla="*/ 179 h 179"/>
                <a:gd name="T34" fmla="*/ 334 w 435"/>
                <a:gd name="T35" fmla="*/ 151 h 179"/>
                <a:gd name="T36" fmla="*/ 334 w 435"/>
                <a:gd name="T37" fmla="*/ 72 h 179"/>
                <a:gd name="T38" fmla="*/ 360 w 435"/>
                <a:gd name="T39" fmla="*/ 46 h 179"/>
                <a:gd name="T40" fmla="*/ 385 w 435"/>
                <a:gd name="T41" fmla="*/ 72 h 179"/>
                <a:gd name="T42" fmla="*/ 385 w 435"/>
                <a:gd name="T43" fmla="*/ 151 h 179"/>
                <a:gd name="T44" fmla="*/ 410 w 435"/>
                <a:gd name="T45" fmla="*/ 179 h 179"/>
                <a:gd name="T46" fmla="*/ 435 w 435"/>
                <a:gd name="T47" fmla="*/ 151 h 179"/>
                <a:gd name="T48" fmla="*/ 435 w 435"/>
                <a:gd name="T49" fmla="*/ 61 h 179"/>
                <a:gd name="T50" fmla="*/ 375 w 435"/>
                <a:gd name="T51" fmla="*/ 4 h 179"/>
                <a:gd name="T52" fmla="*/ 323 w 435"/>
                <a:gd name="T53" fmla="*/ 26 h 179"/>
                <a:gd name="T54" fmla="*/ 272 w 435"/>
                <a:gd name="T55" fmla="*/ 4 h 179"/>
                <a:gd name="T56" fmla="*/ 223 w 435"/>
                <a:gd name="T57" fmla="*/ 26 h 179"/>
                <a:gd name="T58" fmla="*/ 178 w 435"/>
                <a:gd name="T59" fmla="*/ 4 h 179"/>
                <a:gd name="T60" fmla="*/ 125 w 435"/>
                <a:gd name="T61" fmla="*/ 40 h 179"/>
                <a:gd name="T62" fmla="*/ 92 w 435"/>
                <a:gd name="T63" fmla="*/ 119 h 179"/>
                <a:gd name="T64" fmla="*/ 49 w 435"/>
                <a:gd name="T65" fmla="*/ 18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35" h="179">
                  <a:moveTo>
                    <a:pt x="49" y="18"/>
                  </a:moveTo>
                  <a:cubicBezTo>
                    <a:pt x="43" y="6"/>
                    <a:pt x="30" y="0"/>
                    <a:pt x="17" y="6"/>
                  </a:cubicBezTo>
                  <a:cubicBezTo>
                    <a:pt x="5" y="12"/>
                    <a:pt x="0" y="25"/>
                    <a:pt x="6" y="37"/>
                  </a:cubicBezTo>
                  <a:cubicBezTo>
                    <a:pt x="58" y="152"/>
                    <a:pt x="58" y="152"/>
                    <a:pt x="58" y="152"/>
                  </a:cubicBezTo>
                  <a:cubicBezTo>
                    <a:pt x="67" y="169"/>
                    <a:pt x="75" y="179"/>
                    <a:pt x="92" y="179"/>
                  </a:cubicBezTo>
                  <a:cubicBezTo>
                    <a:pt x="109" y="179"/>
                    <a:pt x="117" y="169"/>
                    <a:pt x="125" y="152"/>
                  </a:cubicBezTo>
                  <a:cubicBezTo>
                    <a:pt x="125" y="152"/>
                    <a:pt x="171" y="52"/>
                    <a:pt x="171" y="51"/>
                  </a:cubicBezTo>
                  <a:cubicBezTo>
                    <a:pt x="172" y="50"/>
                    <a:pt x="173" y="46"/>
                    <a:pt x="178" y="46"/>
                  </a:cubicBezTo>
                  <a:cubicBezTo>
                    <a:pt x="182" y="47"/>
                    <a:pt x="185" y="50"/>
                    <a:pt x="185" y="54"/>
                  </a:cubicBezTo>
                  <a:cubicBezTo>
                    <a:pt x="185" y="151"/>
                    <a:pt x="185" y="151"/>
                    <a:pt x="185" y="151"/>
                  </a:cubicBezTo>
                  <a:cubicBezTo>
                    <a:pt x="185" y="166"/>
                    <a:pt x="193" y="179"/>
                    <a:pt x="209" y="179"/>
                  </a:cubicBezTo>
                  <a:cubicBezTo>
                    <a:pt x="225" y="179"/>
                    <a:pt x="234" y="166"/>
                    <a:pt x="234" y="151"/>
                  </a:cubicBezTo>
                  <a:cubicBezTo>
                    <a:pt x="234" y="72"/>
                    <a:pt x="234" y="72"/>
                    <a:pt x="234" y="72"/>
                  </a:cubicBezTo>
                  <a:cubicBezTo>
                    <a:pt x="234" y="56"/>
                    <a:pt x="245" y="46"/>
                    <a:pt x="260" y="46"/>
                  </a:cubicBezTo>
                  <a:cubicBezTo>
                    <a:pt x="275" y="46"/>
                    <a:pt x="285" y="57"/>
                    <a:pt x="285" y="72"/>
                  </a:cubicBezTo>
                  <a:cubicBezTo>
                    <a:pt x="285" y="151"/>
                    <a:pt x="285" y="151"/>
                    <a:pt x="285" y="151"/>
                  </a:cubicBezTo>
                  <a:cubicBezTo>
                    <a:pt x="285" y="166"/>
                    <a:pt x="294" y="179"/>
                    <a:pt x="310" y="179"/>
                  </a:cubicBezTo>
                  <a:cubicBezTo>
                    <a:pt x="326" y="179"/>
                    <a:pt x="334" y="166"/>
                    <a:pt x="334" y="151"/>
                  </a:cubicBezTo>
                  <a:cubicBezTo>
                    <a:pt x="334" y="72"/>
                    <a:pt x="334" y="72"/>
                    <a:pt x="334" y="72"/>
                  </a:cubicBezTo>
                  <a:cubicBezTo>
                    <a:pt x="334" y="56"/>
                    <a:pt x="345" y="46"/>
                    <a:pt x="360" y="46"/>
                  </a:cubicBezTo>
                  <a:cubicBezTo>
                    <a:pt x="375" y="46"/>
                    <a:pt x="385" y="57"/>
                    <a:pt x="385" y="72"/>
                  </a:cubicBezTo>
                  <a:cubicBezTo>
                    <a:pt x="385" y="151"/>
                    <a:pt x="385" y="151"/>
                    <a:pt x="385" y="151"/>
                  </a:cubicBezTo>
                  <a:cubicBezTo>
                    <a:pt x="385" y="166"/>
                    <a:pt x="394" y="179"/>
                    <a:pt x="410" y="179"/>
                  </a:cubicBezTo>
                  <a:cubicBezTo>
                    <a:pt x="426" y="179"/>
                    <a:pt x="435" y="166"/>
                    <a:pt x="435" y="151"/>
                  </a:cubicBezTo>
                  <a:cubicBezTo>
                    <a:pt x="435" y="61"/>
                    <a:pt x="435" y="61"/>
                    <a:pt x="435" y="61"/>
                  </a:cubicBezTo>
                  <a:cubicBezTo>
                    <a:pt x="435" y="27"/>
                    <a:pt x="408" y="4"/>
                    <a:pt x="375" y="4"/>
                  </a:cubicBezTo>
                  <a:cubicBezTo>
                    <a:pt x="343" y="4"/>
                    <a:pt x="323" y="26"/>
                    <a:pt x="323" y="26"/>
                  </a:cubicBezTo>
                  <a:cubicBezTo>
                    <a:pt x="312" y="12"/>
                    <a:pt x="297" y="4"/>
                    <a:pt x="272" y="4"/>
                  </a:cubicBezTo>
                  <a:cubicBezTo>
                    <a:pt x="246" y="4"/>
                    <a:pt x="223" y="26"/>
                    <a:pt x="223" y="26"/>
                  </a:cubicBezTo>
                  <a:cubicBezTo>
                    <a:pt x="212" y="12"/>
                    <a:pt x="194" y="4"/>
                    <a:pt x="178" y="4"/>
                  </a:cubicBezTo>
                  <a:cubicBezTo>
                    <a:pt x="155" y="4"/>
                    <a:pt x="136" y="14"/>
                    <a:pt x="125" y="40"/>
                  </a:cubicBezTo>
                  <a:cubicBezTo>
                    <a:pt x="92" y="119"/>
                    <a:pt x="92" y="119"/>
                    <a:pt x="92" y="119"/>
                  </a:cubicBezTo>
                  <a:lnTo>
                    <a:pt x="49" y="1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11"/>
            <p:cNvSpPr>
              <a:spLocks noEditPoints="1"/>
            </p:cNvSpPr>
            <p:nvPr/>
          </p:nvSpPr>
          <p:spPr bwMode="auto">
            <a:xfrm>
              <a:off x="4097338" y="5649913"/>
              <a:ext cx="149225" cy="157163"/>
            </a:xfrm>
            <a:custGeom>
              <a:avLst/>
              <a:gdLst>
                <a:gd name="T0" fmla="*/ 37 w 40"/>
                <a:gd name="T1" fmla="*/ 20 h 41"/>
                <a:gd name="T2" fmla="*/ 37 w 40"/>
                <a:gd name="T3" fmla="*/ 20 h 41"/>
                <a:gd name="T4" fmla="*/ 20 w 40"/>
                <a:gd name="T5" fmla="*/ 4 h 41"/>
                <a:gd name="T6" fmla="*/ 3 w 40"/>
                <a:gd name="T7" fmla="*/ 20 h 41"/>
                <a:gd name="T8" fmla="*/ 3 w 40"/>
                <a:gd name="T9" fmla="*/ 21 h 41"/>
                <a:gd name="T10" fmla="*/ 20 w 40"/>
                <a:gd name="T11" fmla="*/ 37 h 41"/>
                <a:gd name="T12" fmla="*/ 37 w 40"/>
                <a:gd name="T13" fmla="*/ 20 h 41"/>
                <a:gd name="T14" fmla="*/ 0 w 40"/>
                <a:gd name="T15" fmla="*/ 21 h 41"/>
                <a:gd name="T16" fmla="*/ 0 w 40"/>
                <a:gd name="T17" fmla="*/ 20 h 41"/>
                <a:gd name="T18" fmla="*/ 20 w 40"/>
                <a:gd name="T19" fmla="*/ 0 h 41"/>
                <a:gd name="T20" fmla="*/ 40 w 40"/>
                <a:gd name="T21" fmla="*/ 20 h 41"/>
                <a:gd name="T22" fmla="*/ 40 w 40"/>
                <a:gd name="T23" fmla="*/ 20 h 41"/>
                <a:gd name="T24" fmla="*/ 20 w 40"/>
                <a:gd name="T25" fmla="*/ 41 h 41"/>
                <a:gd name="T26" fmla="*/ 0 w 40"/>
                <a:gd name="T27" fmla="*/ 2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0" h="41">
                  <a:moveTo>
                    <a:pt x="37" y="20"/>
                  </a:moveTo>
                  <a:cubicBezTo>
                    <a:pt x="37" y="20"/>
                    <a:pt x="37" y="20"/>
                    <a:pt x="37" y="20"/>
                  </a:cubicBezTo>
                  <a:cubicBezTo>
                    <a:pt x="37" y="11"/>
                    <a:pt x="29" y="4"/>
                    <a:pt x="20" y="4"/>
                  </a:cubicBezTo>
                  <a:cubicBezTo>
                    <a:pt x="11" y="4"/>
                    <a:pt x="3" y="11"/>
                    <a:pt x="3" y="20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30"/>
                    <a:pt x="11" y="37"/>
                    <a:pt x="20" y="37"/>
                  </a:cubicBezTo>
                  <a:cubicBezTo>
                    <a:pt x="29" y="37"/>
                    <a:pt x="37" y="30"/>
                    <a:pt x="37" y="20"/>
                  </a:cubicBezTo>
                  <a:moveTo>
                    <a:pt x="0" y="21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20"/>
                    <a:pt x="40" y="20"/>
                    <a:pt x="40" y="20"/>
                  </a:cubicBezTo>
                  <a:cubicBezTo>
                    <a:pt x="40" y="32"/>
                    <a:pt x="31" y="41"/>
                    <a:pt x="20" y="41"/>
                  </a:cubicBezTo>
                  <a:cubicBezTo>
                    <a:pt x="8" y="41"/>
                    <a:pt x="0" y="32"/>
                    <a:pt x="0" y="2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12"/>
            <p:cNvSpPr>
              <a:spLocks noEditPoints="1"/>
            </p:cNvSpPr>
            <p:nvPr/>
          </p:nvSpPr>
          <p:spPr bwMode="auto">
            <a:xfrm>
              <a:off x="4141788" y="5688013"/>
              <a:ext cx="63500" cy="76200"/>
            </a:xfrm>
            <a:custGeom>
              <a:avLst/>
              <a:gdLst>
                <a:gd name="T0" fmla="*/ 9 w 17"/>
                <a:gd name="T1" fmla="*/ 10 h 20"/>
                <a:gd name="T2" fmla="*/ 12 w 17"/>
                <a:gd name="T3" fmla="*/ 7 h 20"/>
                <a:gd name="T4" fmla="*/ 12 w 17"/>
                <a:gd name="T5" fmla="*/ 7 h 20"/>
                <a:gd name="T6" fmla="*/ 9 w 17"/>
                <a:gd name="T7" fmla="*/ 4 h 20"/>
                <a:gd name="T8" fmla="*/ 5 w 17"/>
                <a:gd name="T9" fmla="*/ 4 h 20"/>
                <a:gd name="T10" fmla="*/ 5 w 17"/>
                <a:gd name="T11" fmla="*/ 10 h 20"/>
                <a:gd name="T12" fmla="*/ 9 w 17"/>
                <a:gd name="T13" fmla="*/ 10 h 20"/>
                <a:gd name="T14" fmla="*/ 0 w 17"/>
                <a:gd name="T15" fmla="*/ 2 h 20"/>
                <a:gd name="T16" fmla="*/ 2 w 17"/>
                <a:gd name="T17" fmla="*/ 0 h 20"/>
                <a:gd name="T18" fmla="*/ 9 w 17"/>
                <a:gd name="T19" fmla="*/ 0 h 20"/>
                <a:gd name="T20" fmla="*/ 15 w 17"/>
                <a:gd name="T21" fmla="*/ 2 h 20"/>
                <a:gd name="T22" fmla="*/ 17 w 17"/>
                <a:gd name="T23" fmla="*/ 7 h 20"/>
                <a:gd name="T24" fmla="*/ 17 w 17"/>
                <a:gd name="T25" fmla="*/ 7 h 20"/>
                <a:gd name="T26" fmla="*/ 13 w 17"/>
                <a:gd name="T27" fmla="*/ 13 h 20"/>
                <a:gd name="T28" fmla="*/ 16 w 17"/>
                <a:gd name="T29" fmla="*/ 17 h 20"/>
                <a:gd name="T30" fmla="*/ 16 w 17"/>
                <a:gd name="T31" fmla="*/ 18 h 20"/>
                <a:gd name="T32" fmla="*/ 14 w 17"/>
                <a:gd name="T33" fmla="*/ 20 h 20"/>
                <a:gd name="T34" fmla="*/ 12 w 17"/>
                <a:gd name="T35" fmla="*/ 19 h 20"/>
                <a:gd name="T36" fmla="*/ 8 w 17"/>
                <a:gd name="T37" fmla="*/ 14 h 20"/>
                <a:gd name="T38" fmla="*/ 5 w 17"/>
                <a:gd name="T39" fmla="*/ 14 h 20"/>
                <a:gd name="T40" fmla="*/ 5 w 17"/>
                <a:gd name="T41" fmla="*/ 18 h 20"/>
                <a:gd name="T42" fmla="*/ 2 w 17"/>
                <a:gd name="T43" fmla="*/ 20 h 20"/>
                <a:gd name="T44" fmla="*/ 0 w 17"/>
                <a:gd name="T45" fmla="*/ 18 h 20"/>
                <a:gd name="T46" fmla="*/ 0 w 17"/>
                <a:gd name="T47" fmla="*/ 2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7" h="20">
                  <a:moveTo>
                    <a:pt x="9" y="10"/>
                  </a:moveTo>
                  <a:cubicBezTo>
                    <a:pt x="11" y="10"/>
                    <a:pt x="12" y="9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2" y="5"/>
                    <a:pt x="11" y="4"/>
                    <a:pt x="9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10"/>
                    <a:pt x="5" y="10"/>
                    <a:pt x="5" y="10"/>
                  </a:cubicBezTo>
                  <a:lnTo>
                    <a:pt x="9" y="10"/>
                  </a:lnTo>
                  <a:close/>
                  <a:moveTo>
                    <a:pt x="0" y="2"/>
                  </a:moveTo>
                  <a:cubicBezTo>
                    <a:pt x="0" y="1"/>
                    <a:pt x="1" y="0"/>
                    <a:pt x="2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12" y="0"/>
                    <a:pt x="14" y="1"/>
                    <a:pt x="15" y="2"/>
                  </a:cubicBezTo>
                  <a:cubicBezTo>
                    <a:pt x="16" y="3"/>
                    <a:pt x="17" y="5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10"/>
                    <a:pt x="15" y="12"/>
                    <a:pt x="13" y="13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7"/>
                    <a:pt x="16" y="18"/>
                    <a:pt x="16" y="18"/>
                  </a:cubicBezTo>
                  <a:cubicBezTo>
                    <a:pt x="16" y="19"/>
                    <a:pt x="15" y="20"/>
                    <a:pt x="14" y="20"/>
                  </a:cubicBezTo>
                  <a:cubicBezTo>
                    <a:pt x="13" y="20"/>
                    <a:pt x="13" y="20"/>
                    <a:pt x="12" y="19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5" y="14"/>
                    <a:pt x="5" y="14"/>
                    <a:pt x="5" y="14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9"/>
                    <a:pt x="4" y="20"/>
                    <a:pt x="2" y="20"/>
                  </a:cubicBezTo>
                  <a:cubicBezTo>
                    <a:pt x="1" y="20"/>
                    <a:pt x="0" y="19"/>
                    <a:pt x="0" y="18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15" name="TextBox 14"/>
          <p:cNvSpPr txBox="1"/>
          <p:nvPr/>
        </p:nvSpPr>
        <p:spPr>
          <a:xfrm>
            <a:off x="9827519" y="6505956"/>
            <a:ext cx="1751706" cy="199644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>
              <a:lnSpc>
                <a:spcPct val="90000"/>
              </a:lnSpc>
            </a:pPr>
            <a:r>
              <a:rPr lang="en-US" sz="700" dirty="0" smtClean="0">
                <a:solidFill>
                  <a:schemeClr val="bg1"/>
                </a:solidFill>
              </a:rPr>
              <a:t>© 2016</a:t>
            </a:r>
            <a:r>
              <a:rPr lang="en-US" sz="700" baseline="0" dirty="0" smtClean="0">
                <a:solidFill>
                  <a:schemeClr val="bg1"/>
                </a:solidFill>
              </a:rPr>
              <a:t> VMware Inc. All rights reserved.</a:t>
            </a:r>
            <a:endParaRPr lang="en-US" sz="700" dirty="0" smtClean="0">
              <a:solidFill>
                <a:schemeClr val="bg1"/>
              </a:solidFill>
            </a:endParaRPr>
          </a:p>
        </p:txBody>
      </p:sp>
      <p:sp>
        <p:nvSpPr>
          <p:cNvPr id="16" name="TextBox 15"/>
          <p:cNvSpPr txBox="1"/>
          <p:nvPr userDrawn="1"/>
        </p:nvSpPr>
        <p:spPr>
          <a:xfrm>
            <a:off x="9827519" y="6505956"/>
            <a:ext cx="1751706" cy="199644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>
              <a:lnSpc>
                <a:spcPct val="90000"/>
              </a:lnSpc>
            </a:pPr>
            <a:r>
              <a:rPr lang="en-US" sz="700" dirty="0" smtClean="0">
                <a:solidFill>
                  <a:schemeClr val="bg1"/>
                </a:solidFill>
              </a:rPr>
              <a:t>© 2016</a:t>
            </a:r>
            <a:r>
              <a:rPr lang="en-US" sz="700" baseline="0" dirty="0" smtClean="0">
                <a:solidFill>
                  <a:schemeClr val="bg1"/>
                </a:solidFill>
              </a:rPr>
              <a:t> VMware Inc. All rights reserved.</a:t>
            </a:r>
            <a:endParaRPr lang="en-US" sz="700" dirty="0" smtClean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4703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441" y="330200"/>
            <a:ext cx="10969943" cy="812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CONFIDENTIAL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6D8CF-3CDE-4807-BCD2-C9F2B831AA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52801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Sub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441" y="1676400"/>
            <a:ext cx="10969943" cy="4343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CONFIDENTIAL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6D8CF-3CDE-4807-BCD2-C9F2B831AAA5}" type="slidenum">
              <a:rPr lang="en-US" smtClean="0"/>
              <a:t>‹#›</a:t>
            </a:fld>
            <a:endParaRPr lang="en-US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609441" y="1206500"/>
            <a:ext cx="10969943" cy="304800"/>
          </a:xfrm>
        </p:spPr>
        <p:txBody>
          <a:bodyPr/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1800">
                <a:solidFill>
                  <a:schemeClr val="tx1"/>
                </a:solidFill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buNone/>
              <a:defRPr sz="2000">
                <a:solidFill>
                  <a:schemeClr val="accent4"/>
                </a:solidFill>
              </a:defRPr>
            </a:lvl2pPr>
            <a:lvl3pPr marL="0" indent="0">
              <a:lnSpc>
                <a:spcPct val="90000"/>
              </a:lnSpc>
              <a:spcBef>
                <a:spcPts val="0"/>
              </a:spcBef>
              <a:buNone/>
              <a:defRPr sz="2000">
                <a:solidFill>
                  <a:schemeClr val="accent4"/>
                </a:solidFill>
              </a:defRPr>
            </a:lvl3pPr>
            <a:lvl4pPr marL="0" indent="0">
              <a:lnSpc>
                <a:spcPct val="90000"/>
              </a:lnSpc>
              <a:spcBef>
                <a:spcPts val="0"/>
              </a:spcBef>
              <a:buNone/>
              <a:defRPr sz="2000">
                <a:solidFill>
                  <a:schemeClr val="accent4"/>
                </a:solidFill>
              </a:defRPr>
            </a:lvl4pPr>
            <a:lvl5pPr marL="0" indent="0">
              <a:lnSpc>
                <a:spcPct val="90000"/>
              </a:lnSpc>
              <a:spcBef>
                <a:spcPts val="0"/>
              </a:spcBef>
              <a:buNone/>
              <a:defRPr sz="2000">
                <a:solidFill>
                  <a:schemeClr val="accent4"/>
                </a:solidFill>
              </a:defRPr>
            </a:lvl5pPr>
            <a:lvl6pPr marL="0" indent="0">
              <a:lnSpc>
                <a:spcPct val="90000"/>
              </a:lnSpc>
              <a:spcBef>
                <a:spcPts val="0"/>
              </a:spcBef>
              <a:buNone/>
              <a:defRPr sz="2000">
                <a:solidFill>
                  <a:schemeClr val="accent4"/>
                </a:solidFill>
              </a:defRPr>
            </a:lvl6pPr>
            <a:lvl7pPr marL="0" indent="0">
              <a:lnSpc>
                <a:spcPct val="90000"/>
              </a:lnSpc>
              <a:spcBef>
                <a:spcPts val="0"/>
              </a:spcBef>
              <a:buNone/>
              <a:defRPr sz="2000">
                <a:solidFill>
                  <a:schemeClr val="accent4"/>
                </a:solidFill>
              </a:defRPr>
            </a:lvl7pPr>
            <a:lvl8pPr marL="0" indent="0">
              <a:lnSpc>
                <a:spcPct val="90000"/>
              </a:lnSpc>
              <a:spcBef>
                <a:spcPts val="0"/>
              </a:spcBef>
              <a:buNone/>
              <a:defRPr sz="2000">
                <a:solidFill>
                  <a:schemeClr val="accent4"/>
                </a:solidFill>
              </a:defRPr>
            </a:lvl8pPr>
            <a:lvl9pPr marL="0" indent="0">
              <a:lnSpc>
                <a:spcPct val="90000"/>
              </a:lnSpc>
              <a:spcBef>
                <a:spcPts val="0"/>
              </a:spcBef>
              <a:buNone/>
              <a:defRPr sz="2000">
                <a:solidFill>
                  <a:schemeClr val="accent4"/>
                </a:solidFill>
              </a:defRPr>
            </a:lvl9pPr>
          </a:lstStyle>
          <a:p>
            <a:pPr lvl="0"/>
            <a:r>
              <a:rPr lang="en-US" dirty="0" smtClean="0"/>
              <a:t>Click to add subtitle</a:t>
            </a:r>
          </a:p>
        </p:txBody>
      </p:sp>
    </p:spTree>
    <p:extLst>
      <p:ext uri="{BB962C8B-B14F-4D97-AF65-F5344CB8AC3E}">
        <p14:creationId xmlns:p14="http://schemas.microsoft.com/office/powerpoint/2010/main" val="214839381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ltGray">
          <a:xfrm>
            <a:off x="6490762" y="0"/>
            <a:ext cx="5698063" cy="6858000"/>
          </a:xfrm>
          <a:prstGeom prst="rect">
            <a:avLst/>
          </a:prstGeom>
        </p:spPr>
      </p:pic>
      <p:grpSp>
        <p:nvGrpSpPr>
          <p:cNvPr id="17" name="Group 16"/>
          <p:cNvGrpSpPr/>
          <p:nvPr/>
        </p:nvGrpSpPr>
        <p:grpSpPr>
          <a:xfrm>
            <a:off x="617878" y="6446044"/>
            <a:ext cx="1099793" cy="173355"/>
            <a:chOff x="-84138" y="5622925"/>
            <a:chExt cx="4330701" cy="682626"/>
          </a:xfrm>
        </p:grpSpPr>
        <p:sp>
          <p:nvSpPr>
            <p:cNvPr id="18" name="Freeform 6"/>
            <p:cNvSpPr>
              <a:spLocks/>
            </p:cNvSpPr>
            <p:nvPr/>
          </p:nvSpPr>
          <p:spPr bwMode="auto">
            <a:xfrm>
              <a:off x="1589088" y="5649913"/>
              <a:ext cx="914400" cy="647700"/>
            </a:xfrm>
            <a:custGeom>
              <a:avLst/>
              <a:gdLst>
                <a:gd name="T0" fmla="*/ 52 w 243"/>
                <a:gd name="T1" fmla="*/ 159 h 170"/>
                <a:gd name="T2" fmla="*/ 2 w 243"/>
                <a:gd name="T3" fmla="*/ 19 h 170"/>
                <a:gd name="T4" fmla="*/ 0 w 243"/>
                <a:gd name="T5" fmla="*/ 12 h 170"/>
                <a:gd name="T6" fmla="*/ 13 w 243"/>
                <a:gd name="T7" fmla="*/ 0 h 170"/>
                <a:gd name="T8" fmla="*/ 25 w 243"/>
                <a:gd name="T9" fmla="*/ 11 h 170"/>
                <a:gd name="T10" fmla="*/ 67 w 243"/>
                <a:gd name="T11" fmla="*/ 131 h 170"/>
                <a:gd name="T12" fmla="*/ 109 w 243"/>
                <a:gd name="T13" fmla="*/ 10 h 170"/>
                <a:gd name="T14" fmla="*/ 121 w 243"/>
                <a:gd name="T15" fmla="*/ 0 h 170"/>
                <a:gd name="T16" fmla="*/ 122 w 243"/>
                <a:gd name="T17" fmla="*/ 0 h 170"/>
                <a:gd name="T18" fmla="*/ 135 w 243"/>
                <a:gd name="T19" fmla="*/ 10 h 170"/>
                <a:gd name="T20" fmla="*/ 177 w 243"/>
                <a:gd name="T21" fmla="*/ 131 h 170"/>
                <a:gd name="T22" fmla="*/ 219 w 243"/>
                <a:gd name="T23" fmla="*/ 10 h 170"/>
                <a:gd name="T24" fmla="*/ 231 w 243"/>
                <a:gd name="T25" fmla="*/ 0 h 170"/>
                <a:gd name="T26" fmla="*/ 243 w 243"/>
                <a:gd name="T27" fmla="*/ 12 h 170"/>
                <a:gd name="T28" fmla="*/ 241 w 243"/>
                <a:gd name="T29" fmla="*/ 19 h 170"/>
                <a:gd name="T30" fmla="*/ 191 w 243"/>
                <a:gd name="T31" fmla="*/ 159 h 170"/>
                <a:gd name="T32" fmla="*/ 177 w 243"/>
                <a:gd name="T33" fmla="*/ 170 h 170"/>
                <a:gd name="T34" fmla="*/ 176 w 243"/>
                <a:gd name="T35" fmla="*/ 170 h 170"/>
                <a:gd name="T36" fmla="*/ 163 w 243"/>
                <a:gd name="T37" fmla="*/ 159 h 170"/>
                <a:gd name="T38" fmla="*/ 122 w 243"/>
                <a:gd name="T39" fmla="*/ 40 h 170"/>
                <a:gd name="T40" fmla="*/ 80 w 243"/>
                <a:gd name="T41" fmla="*/ 159 h 170"/>
                <a:gd name="T42" fmla="*/ 66 w 243"/>
                <a:gd name="T43" fmla="*/ 170 h 170"/>
                <a:gd name="T44" fmla="*/ 66 w 243"/>
                <a:gd name="T45" fmla="*/ 170 h 170"/>
                <a:gd name="T46" fmla="*/ 52 w 243"/>
                <a:gd name="T47" fmla="*/ 159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43" h="170">
                  <a:moveTo>
                    <a:pt x="52" y="159"/>
                  </a:moveTo>
                  <a:cubicBezTo>
                    <a:pt x="2" y="19"/>
                    <a:pt x="2" y="19"/>
                    <a:pt x="2" y="19"/>
                  </a:cubicBezTo>
                  <a:cubicBezTo>
                    <a:pt x="1" y="17"/>
                    <a:pt x="0" y="14"/>
                    <a:pt x="0" y="12"/>
                  </a:cubicBezTo>
                  <a:cubicBezTo>
                    <a:pt x="0" y="6"/>
                    <a:pt x="5" y="0"/>
                    <a:pt x="13" y="0"/>
                  </a:cubicBezTo>
                  <a:cubicBezTo>
                    <a:pt x="19" y="0"/>
                    <a:pt x="23" y="4"/>
                    <a:pt x="25" y="11"/>
                  </a:cubicBezTo>
                  <a:cubicBezTo>
                    <a:pt x="67" y="131"/>
                    <a:pt x="67" y="131"/>
                    <a:pt x="67" y="131"/>
                  </a:cubicBezTo>
                  <a:cubicBezTo>
                    <a:pt x="109" y="10"/>
                    <a:pt x="109" y="10"/>
                    <a:pt x="109" y="10"/>
                  </a:cubicBezTo>
                  <a:cubicBezTo>
                    <a:pt x="111" y="4"/>
                    <a:pt x="114" y="0"/>
                    <a:pt x="121" y="0"/>
                  </a:cubicBezTo>
                  <a:cubicBezTo>
                    <a:pt x="122" y="0"/>
                    <a:pt x="122" y="0"/>
                    <a:pt x="122" y="0"/>
                  </a:cubicBezTo>
                  <a:cubicBezTo>
                    <a:pt x="129" y="0"/>
                    <a:pt x="133" y="4"/>
                    <a:pt x="135" y="10"/>
                  </a:cubicBezTo>
                  <a:cubicBezTo>
                    <a:pt x="177" y="131"/>
                    <a:pt x="177" y="131"/>
                    <a:pt x="177" y="131"/>
                  </a:cubicBezTo>
                  <a:cubicBezTo>
                    <a:pt x="219" y="10"/>
                    <a:pt x="219" y="10"/>
                    <a:pt x="219" y="10"/>
                  </a:cubicBezTo>
                  <a:cubicBezTo>
                    <a:pt x="221" y="5"/>
                    <a:pt x="224" y="0"/>
                    <a:pt x="231" y="0"/>
                  </a:cubicBezTo>
                  <a:cubicBezTo>
                    <a:pt x="238" y="0"/>
                    <a:pt x="243" y="6"/>
                    <a:pt x="243" y="12"/>
                  </a:cubicBezTo>
                  <a:cubicBezTo>
                    <a:pt x="243" y="14"/>
                    <a:pt x="242" y="17"/>
                    <a:pt x="241" y="19"/>
                  </a:cubicBezTo>
                  <a:cubicBezTo>
                    <a:pt x="191" y="159"/>
                    <a:pt x="191" y="159"/>
                    <a:pt x="191" y="159"/>
                  </a:cubicBezTo>
                  <a:cubicBezTo>
                    <a:pt x="188" y="166"/>
                    <a:pt x="183" y="170"/>
                    <a:pt x="177" y="170"/>
                  </a:cubicBezTo>
                  <a:cubicBezTo>
                    <a:pt x="176" y="170"/>
                    <a:pt x="176" y="170"/>
                    <a:pt x="176" y="170"/>
                  </a:cubicBezTo>
                  <a:cubicBezTo>
                    <a:pt x="170" y="170"/>
                    <a:pt x="165" y="166"/>
                    <a:pt x="163" y="159"/>
                  </a:cubicBezTo>
                  <a:cubicBezTo>
                    <a:pt x="122" y="40"/>
                    <a:pt x="122" y="40"/>
                    <a:pt x="122" y="40"/>
                  </a:cubicBezTo>
                  <a:cubicBezTo>
                    <a:pt x="80" y="159"/>
                    <a:pt x="80" y="159"/>
                    <a:pt x="80" y="159"/>
                  </a:cubicBezTo>
                  <a:cubicBezTo>
                    <a:pt x="78" y="166"/>
                    <a:pt x="73" y="170"/>
                    <a:pt x="66" y="170"/>
                  </a:cubicBezTo>
                  <a:cubicBezTo>
                    <a:pt x="66" y="170"/>
                    <a:pt x="66" y="170"/>
                    <a:pt x="66" y="170"/>
                  </a:cubicBezTo>
                  <a:cubicBezTo>
                    <a:pt x="60" y="170"/>
                    <a:pt x="55" y="166"/>
                    <a:pt x="52" y="159"/>
                  </a:cubicBezTo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7"/>
            <p:cNvSpPr>
              <a:spLocks/>
            </p:cNvSpPr>
            <p:nvPr/>
          </p:nvSpPr>
          <p:spPr bwMode="auto">
            <a:xfrm>
              <a:off x="3163888" y="5649913"/>
              <a:ext cx="354013" cy="647700"/>
            </a:xfrm>
            <a:custGeom>
              <a:avLst/>
              <a:gdLst>
                <a:gd name="T0" fmla="*/ 0 w 94"/>
                <a:gd name="T1" fmla="*/ 13 h 170"/>
                <a:gd name="T2" fmla="*/ 12 w 94"/>
                <a:gd name="T3" fmla="*/ 0 h 170"/>
                <a:gd name="T4" fmla="*/ 24 w 94"/>
                <a:gd name="T5" fmla="*/ 13 h 170"/>
                <a:gd name="T6" fmla="*/ 24 w 94"/>
                <a:gd name="T7" fmla="*/ 41 h 170"/>
                <a:gd name="T8" fmla="*/ 82 w 94"/>
                <a:gd name="T9" fmla="*/ 0 h 170"/>
                <a:gd name="T10" fmla="*/ 94 w 94"/>
                <a:gd name="T11" fmla="*/ 13 h 170"/>
                <a:gd name="T12" fmla="*/ 83 w 94"/>
                <a:gd name="T13" fmla="*/ 25 h 170"/>
                <a:gd name="T14" fmla="*/ 24 w 94"/>
                <a:gd name="T15" fmla="*/ 101 h 170"/>
                <a:gd name="T16" fmla="*/ 24 w 94"/>
                <a:gd name="T17" fmla="*/ 157 h 170"/>
                <a:gd name="T18" fmla="*/ 12 w 94"/>
                <a:gd name="T19" fmla="*/ 170 h 170"/>
                <a:gd name="T20" fmla="*/ 0 w 94"/>
                <a:gd name="T21" fmla="*/ 157 h 170"/>
                <a:gd name="T22" fmla="*/ 0 w 94"/>
                <a:gd name="T23" fmla="*/ 13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4" h="170">
                  <a:moveTo>
                    <a:pt x="0" y="13"/>
                  </a:moveTo>
                  <a:cubicBezTo>
                    <a:pt x="0" y="6"/>
                    <a:pt x="5" y="0"/>
                    <a:pt x="12" y="0"/>
                  </a:cubicBezTo>
                  <a:cubicBezTo>
                    <a:pt x="19" y="0"/>
                    <a:pt x="24" y="5"/>
                    <a:pt x="24" y="13"/>
                  </a:cubicBezTo>
                  <a:cubicBezTo>
                    <a:pt x="24" y="41"/>
                    <a:pt x="24" y="41"/>
                    <a:pt x="24" y="41"/>
                  </a:cubicBezTo>
                  <a:cubicBezTo>
                    <a:pt x="37" y="13"/>
                    <a:pt x="64" y="0"/>
                    <a:pt x="82" y="0"/>
                  </a:cubicBezTo>
                  <a:cubicBezTo>
                    <a:pt x="89" y="0"/>
                    <a:pt x="94" y="6"/>
                    <a:pt x="94" y="13"/>
                  </a:cubicBezTo>
                  <a:cubicBezTo>
                    <a:pt x="94" y="20"/>
                    <a:pt x="89" y="24"/>
                    <a:pt x="83" y="25"/>
                  </a:cubicBezTo>
                  <a:cubicBezTo>
                    <a:pt x="51" y="29"/>
                    <a:pt x="24" y="53"/>
                    <a:pt x="24" y="101"/>
                  </a:cubicBezTo>
                  <a:cubicBezTo>
                    <a:pt x="24" y="157"/>
                    <a:pt x="24" y="157"/>
                    <a:pt x="24" y="157"/>
                  </a:cubicBezTo>
                  <a:cubicBezTo>
                    <a:pt x="24" y="164"/>
                    <a:pt x="19" y="170"/>
                    <a:pt x="12" y="170"/>
                  </a:cubicBezTo>
                  <a:cubicBezTo>
                    <a:pt x="5" y="170"/>
                    <a:pt x="0" y="164"/>
                    <a:pt x="0" y="157"/>
                  </a:cubicBezTo>
                  <a:lnTo>
                    <a:pt x="0" y="13"/>
                  </a:lnTo>
                  <a:close/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8"/>
            <p:cNvSpPr>
              <a:spLocks noEditPoints="1"/>
            </p:cNvSpPr>
            <p:nvPr/>
          </p:nvSpPr>
          <p:spPr bwMode="auto">
            <a:xfrm>
              <a:off x="3509963" y="5649913"/>
              <a:ext cx="579438" cy="655638"/>
            </a:xfrm>
            <a:custGeom>
              <a:avLst/>
              <a:gdLst>
                <a:gd name="T0" fmla="*/ 129 w 154"/>
                <a:gd name="T1" fmla="*/ 76 h 172"/>
                <a:gd name="T2" fmla="*/ 77 w 154"/>
                <a:gd name="T3" fmla="*/ 21 h 172"/>
                <a:gd name="T4" fmla="*/ 25 w 154"/>
                <a:gd name="T5" fmla="*/ 76 h 172"/>
                <a:gd name="T6" fmla="*/ 129 w 154"/>
                <a:gd name="T7" fmla="*/ 76 h 172"/>
                <a:gd name="T8" fmla="*/ 81 w 154"/>
                <a:gd name="T9" fmla="*/ 172 h 172"/>
                <a:gd name="T10" fmla="*/ 0 w 154"/>
                <a:gd name="T11" fmla="*/ 86 h 172"/>
                <a:gd name="T12" fmla="*/ 0 w 154"/>
                <a:gd name="T13" fmla="*/ 85 h 172"/>
                <a:gd name="T14" fmla="*/ 78 w 154"/>
                <a:gd name="T15" fmla="*/ 0 h 172"/>
                <a:gd name="T16" fmla="*/ 154 w 154"/>
                <a:gd name="T17" fmla="*/ 83 h 172"/>
                <a:gd name="T18" fmla="*/ 142 w 154"/>
                <a:gd name="T19" fmla="*/ 95 h 172"/>
                <a:gd name="T20" fmla="*/ 25 w 154"/>
                <a:gd name="T21" fmla="*/ 95 h 172"/>
                <a:gd name="T22" fmla="*/ 82 w 154"/>
                <a:gd name="T23" fmla="*/ 150 h 172"/>
                <a:gd name="T24" fmla="*/ 129 w 154"/>
                <a:gd name="T25" fmla="*/ 131 h 172"/>
                <a:gd name="T26" fmla="*/ 136 w 154"/>
                <a:gd name="T27" fmla="*/ 128 h 172"/>
                <a:gd name="T28" fmla="*/ 146 w 154"/>
                <a:gd name="T29" fmla="*/ 139 h 172"/>
                <a:gd name="T30" fmla="*/ 142 w 154"/>
                <a:gd name="T31" fmla="*/ 147 h 172"/>
                <a:gd name="T32" fmla="*/ 81 w 154"/>
                <a:gd name="T33" fmla="*/ 172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4" h="172">
                  <a:moveTo>
                    <a:pt x="129" y="76"/>
                  </a:moveTo>
                  <a:cubicBezTo>
                    <a:pt x="127" y="47"/>
                    <a:pt x="110" y="21"/>
                    <a:pt x="77" y="21"/>
                  </a:cubicBezTo>
                  <a:cubicBezTo>
                    <a:pt x="49" y="21"/>
                    <a:pt x="28" y="44"/>
                    <a:pt x="25" y="76"/>
                  </a:cubicBezTo>
                  <a:lnTo>
                    <a:pt x="129" y="76"/>
                  </a:lnTo>
                  <a:close/>
                  <a:moveTo>
                    <a:pt x="81" y="172"/>
                  </a:moveTo>
                  <a:cubicBezTo>
                    <a:pt x="36" y="172"/>
                    <a:pt x="0" y="137"/>
                    <a:pt x="0" y="86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38"/>
                    <a:pt x="33" y="0"/>
                    <a:pt x="78" y="0"/>
                  </a:cubicBezTo>
                  <a:cubicBezTo>
                    <a:pt x="126" y="0"/>
                    <a:pt x="154" y="40"/>
                    <a:pt x="154" y="83"/>
                  </a:cubicBezTo>
                  <a:cubicBezTo>
                    <a:pt x="154" y="90"/>
                    <a:pt x="148" y="95"/>
                    <a:pt x="142" y="95"/>
                  </a:cubicBezTo>
                  <a:cubicBezTo>
                    <a:pt x="25" y="95"/>
                    <a:pt x="25" y="95"/>
                    <a:pt x="25" y="95"/>
                  </a:cubicBezTo>
                  <a:cubicBezTo>
                    <a:pt x="28" y="130"/>
                    <a:pt x="53" y="150"/>
                    <a:pt x="82" y="150"/>
                  </a:cubicBezTo>
                  <a:cubicBezTo>
                    <a:pt x="102" y="150"/>
                    <a:pt x="117" y="142"/>
                    <a:pt x="129" y="131"/>
                  </a:cubicBezTo>
                  <a:cubicBezTo>
                    <a:pt x="131" y="130"/>
                    <a:pt x="133" y="128"/>
                    <a:pt x="136" y="128"/>
                  </a:cubicBezTo>
                  <a:cubicBezTo>
                    <a:pt x="142" y="128"/>
                    <a:pt x="146" y="133"/>
                    <a:pt x="146" y="139"/>
                  </a:cubicBezTo>
                  <a:cubicBezTo>
                    <a:pt x="146" y="142"/>
                    <a:pt x="145" y="145"/>
                    <a:pt x="142" y="147"/>
                  </a:cubicBezTo>
                  <a:cubicBezTo>
                    <a:pt x="127" y="162"/>
                    <a:pt x="109" y="172"/>
                    <a:pt x="81" y="172"/>
                  </a:cubicBezTo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Freeform 9"/>
            <p:cNvSpPr>
              <a:spLocks noEditPoints="1"/>
            </p:cNvSpPr>
            <p:nvPr/>
          </p:nvSpPr>
          <p:spPr bwMode="auto">
            <a:xfrm>
              <a:off x="2503488" y="5649913"/>
              <a:ext cx="547688" cy="655638"/>
            </a:xfrm>
            <a:custGeom>
              <a:avLst/>
              <a:gdLst>
                <a:gd name="T0" fmla="*/ 122 w 146"/>
                <a:gd name="T1" fmla="*/ 107 h 172"/>
                <a:gd name="T2" fmla="*/ 122 w 146"/>
                <a:gd name="T3" fmla="*/ 91 h 172"/>
                <a:gd name="T4" fmla="*/ 74 w 146"/>
                <a:gd name="T5" fmla="*/ 84 h 172"/>
                <a:gd name="T6" fmla="*/ 25 w 146"/>
                <a:gd name="T7" fmla="*/ 118 h 172"/>
                <a:gd name="T8" fmla="*/ 25 w 146"/>
                <a:gd name="T9" fmla="*/ 119 h 172"/>
                <a:gd name="T10" fmla="*/ 67 w 146"/>
                <a:gd name="T11" fmla="*/ 152 h 172"/>
                <a:gd name="T12" fmla="*/ 122 w 146"/>
                <a:gd name="T13" fmla="*/ 107 h 172"/>
                <a:gd name="T14" fmla="*/ 0 w 146"/>
                <a:gd name="T15" fmla="*/ 120 h 172"/>
                <a:gd name="T16" fmla="*/ 0 w 146"/>
                <a:gd name="T17" fmla="*/ 119 h 172"/>
                <a:gd name="T18" fmla="*/ 71 w 146"/>
                <a:gd name="T19" fmla="*/ 66 h 172"/>
                <a:gd name="T20" fmla="*/ 122 w 146"/>
                <a:gd name="T21" fmla="*/ 73 h 172"/>
                <a:gd name="T22" fmla="*/ 122 w 146"/>
                <a:gd name="T23" fmla="*/ 67 h 172"/>
                <a:gd name="T24" fmla="*/ 73 w 146"/>
                <a:gd name="T25" fmla="*/ 22 h 172"/>
                <a:gd name="T26" fmla="*/ 34 w 146"/>
                <a:gd name="T27" fmla="*/ 30 h 172"/>
                <a:gd name="T28" fmla="*/ 30 w 146"/>
                <a:gd name="T29" fmla="*/ 31 h 172"/>
                <a:gd name="T30" fmla="*/ 19 w 146"/>
                <a:gd name="T31" fmla="*/ 20 h 172"/>
                <a:gd name="T32" fmla="*/ 26 w 146"/>
                <a:gd name="T33" fmla="*/ 10 h 172"/>
                <a:gd name="T34" fmla="*/ 75 w 146"/>
                <a:gd name="T35" fmla="*/ 0 h 172"/>
                <a:gd name="T36" fmla="*/ 129 w 146"/>
                <a:gd name="T37" fmla="*/ 19 h 172"/>
                <a:gd name="T38" fmla="*/ 146 w 146"/>
                <a:gd name="T39" fmla="*/ 67 h 172"/>
                <a:gd name="T40" fmla="*/ 146 w 146"/>
                <a:gd name="T41" fmla="*/ 158 h 172"/>
                <a:gd name="T42" fmla="*/ 134 w 146"/>
                <a:gd name="T43" fmla="*/ 170 h 172"/>
                <a:gd name="T44" fmla="*/ 122 w 146"/>
                <a:gd name="T45" fmla="*/ 159 h 172"/>
                <a:gd name="T46" fmla="*/ 122 w 146"/>
                <a:gd name="T47" fmla="*/ 143 h 172"/>
                <a:gd name="T48" fmla="*/ 62 w 146"/>
                <a:gd name="T49" fmla="*/ 172 h 172"/>
                <a:gd name="T50" fmla="*/ 0 w 146"/>
                <a:gd name="T51" fmla="*/ 12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46" h="172">
                  <a:moveTo>
                    <a:pt x="122" y="107"/>
                  </a:moveTo>
                  <a:cubicBezTo>
                    <a:pt x="122" y="91"/>
                    <a:pt x="122" y="91"/>
                    <a:pt x="122" y="91"/>
                  </a:cubicBezTo>
                  <a:cubicBezTo>
                    <a:pt x="110" y="88"/>
                    <a:pt x="94" y="84"/>
                    <a:pt x="74" y="84"/>
                  </a:cubicBezTo>
                  <a:cubicBezTo>
                    <a:pt x="43" y="84"/>
                    <a:pt x="25" y="98"/>
                    <a:pt x="25" y="118"/>
                  </a:cubicBezTo>
                  <a:cubicBezTo>
                    <a:pt x="25" y="119"/>
                    <a:pt x="25" y="119"/>
                    <a:pt x="25" y="119"/>
                  </a:cubicBezTo>
                  <a:cubicBezTo>
                    <a:pt x="25" y="140"/>
                    <a:pt x="45" y="152"/>
                    <a:pt x="67" y="152"/>
                  </a:cubicBezTo>
                  <a:cubicBezTo>
                    <a:pt x="97" y="152"/>
                    <a:pt x="122" y="133"/>
                    <a:pt x="122" y="107"/>
                  </a:cubicBezTo>
                  <a:moveTo>
                    <a:pt x="0" y="120"/>
                  </a:moveTo>
                  <a:cubicBezTo>
                    <a:pt x="0" y="119"/>
                    <a:pt x="0" y="119"/>
                    <a:pt x="0" y="119"/>
                  </a:cubicBezTo>
                  <a:cubicBezTo>
                    <a:pt x="0" y="85"/>
                    <a:pt x="29" y="66"/>
                    <a:pt x="71" y="66"/>
                  </a:cubicBezTo>
                  <a:cubicBezTo>
                    <a:pt x="92" y="66"/>
                    <a:pt x="107" y="69"/>
                    <a:pt x="122" y="73"/>
                  </a:cubicBezTo>
                  <a:cubicBezTo>
                    <a:pt x="122" y="67"/>
                    <a:pt x="122" y="67"/>
                    <a:pt x="122" y="67"/>
                  </a:cubicBezTo>
                  <a:cubicBezTo>
                    <a:pt x="122" y="37"/>
                    <a:pt x="104" y="22"/>
                    <a:pt x="73" y="22"/>
                  </a:cubicBezTo>
                  <a:cubicBezTo>
                    <a:pt x="56" y="22"/>
                    <a:pt x="46" y="24"/>
                    <a:pt x="34" y="30"/>
                  </a:cubicBezTo>
                  <a:cubicBezTo>
                    <a:pt x="33" y="30"/>
                    <a:pt x="31" y="31"/>
                    <a:pt x="30" y="31"/>
                  </a:cubicBezTo>
                  <a:cubicBezTo>
                    <a:pt x="24" y="31"/>
                    <a:pt x="19" y="26"/>
                    <a:pt x="19" y="20"/>
                  </a:cubicBezTo>
                  <a:cubicBezTo>
                    <a:pt x="19" y="15"/>
                    <a:pt x="21" y="12"/>
                    <a:pt x="26" y="10"/>
                  </a:cubicBezTo>
                  <a:cubicBezTo>
                    <a:pt x="42" y="3"/>
                    <a:pt x="54" y="0"/>
                    <a:pt x="75" y="0"/>
                  </a:cubicBezTo>
                  <a:cubicBezTo>
                    <a:pt x="99" y="0"/>
                    <a:pt x="117" y="6"/>
                    <a:pt x="129" y="19"/>
                  </a:cubicBezTo>
                  <a:cubicBezTo>
                    <a:pt x="140" y="30"/>
                    <a:pt x="146" y="46"/>
                    <a:pt x="146" y="67"/>
                  </a:cubicBezTo>
                  <a:cubicBezTo>
                    <a:pt x="146" y="158"/>
                    <a:pt x="146" y="158"/>
                    <a:pt x="146" y="158"/>
                  </a:cubicBezTo>
                  <a:cubicBezTo>
                    <a:pt x="146" y="165"/>
                    <a:pt x="141" y="170"/>
                    <a:pt x="134" y="170"/>
                  </a:cubicBezTo>
                  <a:cubicBezTo>
                    <a:pt x="127" y="170"/>
                    <a:pt x="122" y="165"/>
                    <a:pt x="122" y="159"/>
                  </a:cubicBezTo>
                  <a:cubicBezTo>
                    <a:pt x="122" y="143"/>
                    <a:pt x="122" y="143"/>
                    <a:pt x="122" y="143"/>
                  </a:cubicBezTo>
                  <a:cubicBezTo>
                    <a:pt x="111" y="158"/>
                    <a:pt x="91" y="172"/>
                    <a:pt x="62" y="172"/>
                  </a:cubicBezTo>
                  <a:cubicBezTo>
                    <a:pt x="32" y="172"/>
                    <a:pt x="0" y="154"/>
                    <a:pt x="0" y="120"/>
                  </a:cubicBezTo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Freeform 10"/>
            <p:cNvSpPr>
              <a:spLocks/>
            </p:cNvSpPr>
            <p:nvPr/>
          </p:nvSpPr>
          <p:spPr bwMode="auto">
            <a:xfrm>
              <a:off x="-84138" y="5622925"/>
              <a:ext cx="1635125" cy="682625"/>
            </a:xfrm>
            <a:custGeom>
              <a:avLst/>
              <a:gdLst>
                <a:gd name="T0" fmla="*/ 49 w 435"/>
                <a:gd name="T1" fmla="*/ 18 h 179"/>
                <a:gd name="T2" fmla="*/ 17 w 435"/>
                <a:gd name="T3" fmla="*/ 6 h 179"/>
                <a:gd name="T4" fmla="*/ 6 w 435"/>
                <a:gd name="T5" fmla="*/ 37 h 179"/>
                <a:gd name="T6" fmla="*/ 58 w 435"/>
                <a:gd name="T7" fmla="*/ 152 h 179"/>
                <a:gd name="T8" fmla="*/ 92 w 435"/>
                <a:gd name="T9" fmla="*/ 179 h 179"/>
                <a:gd name="T10" fmla="*/ 125 w 435"/>
                <a:gd name="T11" fmla="*/ 152 h 179"/>
                <a:gd name="T12" fmla="*/ 171 w 435"/>
                <a:gd name="T13" fmla="*/ 51 h 179"/>
                <a:gd name="T14" fmla="*/ 178 w 435"/>
                <a:gd name="T15" fmla="*/ 46 h 179"/>
                <a:gd name="T16" fmla="*/ 185 w 435"/>
                <a:gd name="T17" fmla="*/ 54 h 179"/>
                <a:gd name="T18" fmla="*/ 185 w 435"/>
                <a:gd name="T19" fmla="*/ 151 h 179"/>
                <a:gd name="T20" fmla="*/ 209 w 435"/>
                <a:gd name="T21" fmla="*/ 179 h 179"/>
                <a:gd name="T22" fmla="*/ 234 w 435"/>
                <a:gd name="T23" fmla="*/ 151 h 179"/>
                <a:gd name="T24" fmla="*/ 234 w 435"/>
                <a:gd name="T25" fmla="*/ 72 h 179"/>
                <a:gd name="T26" fmla="*/ 260 w 435"/>
                <a:gd name="T27" fmla="*/ 46 h 179"/>
                <a:gd name="T28" fmla="*/ 285 w 435"/>
                <a:gd name="T29" fmla="*/ 72 h 179"/>
                <a:gd name="T30" fmla="*/ 285 w 435"/>
                <a:gd name="T31" fmla="*/ 151 h 179"/>
                <a:gd name="T32" fmla="*/ 310 w 435"/>
                <a:gd name="T33" fmla="*/ 179 h 179"/>
                <a:gd name="T34" fmla="*/ 334 w 435"/>
                <a:gd name="T35" fmla="*/ 151 h 179"/>
                <a:gd name="T36" fmla="*/ 334 w 435"/>
                <a:gd name="T37" fmla="*/ 72 h 179"/>
                <a:gd name="T38" fmla="*/ 360 w 435"/>
                <a:gd name="T39" fmla="*/ 46 h 179"/>
                <a:gd name="T40" fmla="*/ 385 w 435"/>
                <a:gd name="T41" fmla="*/ 72 h 179"/>
                <a:gd name="T42" fmla="*/ 385 w 435"/>
                <a:gd name="T43" fmla="*/ 151 h 179"/>
                <a:gd name="T44" fmla="*/ 410 w 435"/>
                <a:gd name="T45" fmla="*/ 179 h 179"/>
                <a:gd name="T46" fmla="*/ 435 w 435"/>
                <a:gd name="T47" fmla="*/ 151 h 179"/>
                <a:gd name="T48" fmla="*/ 435 w 435"/>
                <a:gd name="T49" fmla="*/ 61 h 179"/>
                <a:gd name="T50" fmla="*/ 375 w 435"/>
                <a:gd name="T51" fmla="*/ 4 h 179"/>
                <a:gd name="T52" fmla="*/ 323 w 435"/>
                <a:gd name="T53" fmla="*/ 26 h 179"/>
                <a:gd name="T54" fmla="*/ 272 w 435"/>
                <a:gd name="T55" fmla="*/ 4 h 179"/>
                <a:gd name="T56" fmla="*/ 223 w 435"/>
                <a:gd name="T57" fmla="*/ 26 h 179"/>
                <a:gd name="T58" fmla="*/ 178 w 435"/>
                <a:gd name="T59" fmla="*/ 4 h 179"/>
                <a:gd name="T60" fmla="*/ 125 w 435"/>
                <a:gd name="T61" fmla="*/ 40 h 179"/>
                <a:gd name="T62" fmla="*/ 92 w 435"/>
                <a:gd name="T63" fmla="*/ 119 h 179"/>
                <a:gd name="T64" fmla="*/ 49 w 435"/>
                <a:gd name="T65" fmla="*/ 18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35" h="179">
                  <a:moveTo>
                    <a:pt x="49" y="18"/>
                  </a:moveTo>
                  <a:cubicBezTo>
                    <a:pt x="43" y="6"/>
                    <a:pt x="30" y="0"/>
                    <a:pt x="17" y="6"/>
                  </a:cubicBezTo>
                  <a:cubicBezTo>
                    <a:pt x="5" y="12"/>
                    <a:pt x="0" y="25"/>
                    <a:pt x="6" y="37"/>
                  </a:cubicBezTo>
                  <a:cubicBezTo>
                    <a:pt x="58" y="152"/>
                    <a:pt x="58" y="152"/>
                    <a:pt x="58" y="152"/>
                  </a:cubicBezTo>
                  <a:cubicBezTo>
                    <a:pt x="67" y="169"/>
                    <a:pt x="75" y="179"/>
                    <a:pt x="92" y="179"/>
                  </a:cubicBezTo>
                  <a:cubicBezTo>
                    <a:pt x="109" y="179"/>
                    <a:pt x="117" y="169"/>
                    <a:pt x="125" y="152"/>
                  </a:cubicBezTo>
                  <a:cubicBezTo>
                    <a:pt x="125" y="152"/>
                    <a:pt x="171" y="52"/>
                    <a:pt x="171" y="51"/>
                  </a:cubicBezTo>
                  <a:cubicBezTo>
                    <a:pt x="172" y="50"/>
                    <a:pt x="173" y="46"/>
                    <a:pt x="178" y="46"/>
                  </a:cubicBezTo>
                  <a:cubicBezTo>
                    <a:pt x="182" y="47"/>
                    <a:pt x="185" y="50"/>
                    <a:pt x="185" y="54"/>
                  </a:cubicBezTo>
                  <a:cubicBezTo>
                    <a:pt x="185" y="151"/>
                    <a:pt x="185" y="151"/>
                    <a:pt x="185" y="151"/>
                  </a:cubicBezTo>
                  <a:cubicBezTo>
                    <a:pt x="185" y="166"/>
                    <a:pt x="193" y="179"/>
                    <a:pt x="209" y="179"/>
                  </a:cubicBezTo>
                  <a:cubicBezTo>
                    <a:pt x="225" y="179"/>
                    <a:pt x="234" y="166"/>
                    <a:pt x="234" y="151"/>
                  </a:cubicBezTo>
                  <a:cubicBezTo>
                    <a:pt x="234" y="72"/>
                    <a:pt x="234" y="72"/>
                    <a:pt x="234" y="72"/>
                  </a:cubicBezTo>
                  <a:cubicBezTo>
                    <a:pt x="234" y="56"/>
                    <a:pt x="245" y="46"/>
                    <a:pt x="260" y="46"/>
                  </a:cubicBezTo>
                  <a:cubicBezTo>
                    <a:pt x="275" y="46"/>
                    <a:pt x="285" y="57"/>
                    <a:pt x="285" y="72"/>
                  </a:cubicBezTo>
                  <a:cubicBezTo>
                    <a:pt x="285" y="151"/>
                    <a:pt x="285" y="151"/>
                    <a:pt x="285" y="151"/>
                  </a:cubicBezTo>
                  <a:cubicBezTo>
                    <a:pt x="285" y="166"/>
                    <a:pt x="294" y="179"/>
                    <a:pt x="310" y="179"/>
                  </a:cubicBezTo>
                  <a:cubicBezTo>
                    <a:pt x="326" y="179"/>
                    <a:pt x="334" y="166"/>
                    <a:pt x="334" y="151"/>
                  </a:cubicBezTo>
                  <a:cubicBezTo>
                    <a:pt x="334" y="72"/>
                    <a:pt x="334" y="72"/>
                    <a:pt x="334" y="72"/>
                  </a:cubicBezTo>
                  <a:cubicBezTo>
                    <a:pt x="334" y="56"/>
                    <a:pt x="345" y="46"/>
                    <a:pt x="360" y="46"/>
                  </a:cubicBezTo>
                  <a:cubicBezTo>
                    <a:pt x="375" y="46"/>
                    <a:pt x="385" y="57"/>
                    <a:pt x="385" y="72"/>
                  </a:cubicBezTo>
                  <a:cubicBezTo>
                    <a:pt x="385" y="151"/>
                    <a:pt x="385" y="151"/>
                    <a:pt x="385" y="151"/>
                  </a:cubicBezTo>
                  <a:cubicBezTo>
                    <a:pt x="385" y="166"/>
                    <a:pt x="394" y="179"/>
                    <a:pt x="410" y="179"/>
                  </a:cubicBezTo>
                  <a:cubicBezTo>
                    <a:pt x="426" y="179"/>
                    <a:pt x="435" y="166"/>
                    <a:pt x="435" y="151"/>
                  </a:cubicBezTo>
                  <a:cubicBezTo>
                    <a:pt x="435" y="61"/>
                    <a:pt x="435" y="61"/>
                    <a:pt x="435" y="61"/>
                  </a:cubicBezTo>
                  <a:cubicBezTo>
                    <a:pt x="435" y="27"/>
                    <a:pt x="408" y="4"/>
                    <a:pt x="375" y="4"/>
                  </a:cubicBezTo>
                  <a:cubicBezTo>
                    <a:pt x="343" y="4"/>
                    <a:pt x="323" y="26"/>
                    <a:pt x="323" y="26"/>
                  </a:cubicBezTo>
                  <a:cubicBezTo>
                    <a:pt x="312" y="12"/>
                    <a:pt x="297" y="4"/>
                    <a:pt x="272" y="4"/>
                  </a:cubicBezTo>
                  <a:cubicBezTo>
                    <a:pt x="246" y="4"/>
                    <a:pt x="223" y="26"/>
                    <a:pt x="223" y="26"/>
                  </a:cubicBezTo>
                  <a:cubicBezTo>
                    <a:pt x="212" y="12"/>
                    <a:pt x="194" y="4"/>
                    <a:pt x="178" y="4"/>
                  </a:cubicBezTo>
                  <a:cubicBezTo>
                    <a:pt x="155" y="4"/>
                    <a:pt x="136" y="14"/>
                    <a:pt x="125" y="40"/>
                  </a:cubicBezTo>
                  <a:cubicBezTo>
                    <a:pt x="92" y="119"/>
                    <a:pt x="92" y="119"/>
                    <a:pt x="92" y="119"/>
                  </a:cubicBezTo>
                  <a:lnTo>
                    <a:pt x="49" y="18"/>
                  </a:lnTo>
                  <a:close/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Freeform 11"/>
            <p:cNvSpPr>
              <a:spLocks noEditPoints="1"/>
            </p:cNvSpPr>
            <p:nvPr/>
          </p:nvSpPr>
          <p:spPr bwMode="auto">
            <a:xfrm>
              <a:off x="4097338" y="5649913"/>
              <a:ext cx="149225" cy="157163"/>
            </a:xfrm>
            <a:custGeom>
              <a:avLst/>
              <a:gdLst>
                <a:gd name="T0" fmla="*/ 37 w 40"/>
                <a:gd name="T1" fmla="*/ 20 h 41"/>
                <a:gd name="T2" fmla="*/ 37 w 40"/>
                <a:gd name="T3" fmla="*/ 20 h 41"/>
                <a:gd name="T4" fmla="*/ 20 w 40"/>
                <a:gd name="T5" fmla="*/ 4 h 41"/>
                <a:gd name="T6" fmla="*/ 3 w 40"/>
                <a:gd name="T7" fmla="*/ 20 h 41"/>
                <a:gd name="T8" fmla="*/ 3 w 40"/>
                <a:gd name="T9" fmla="*/ 21 h 41"/>
                <a:gd name="T10" fmla="*/ 20 w 40"/>
                <a:gd name="T11" fmla="*/ 37 h 41"/>
                <a:gd name="T12" fmla="*/ 37 w 40"/>
                <a:gd name="T13" fmla="*/ 20 h 41"/>
                <a:gd name="T14" fmla="*/ 0 w 40"/>
                <a:gd name="T15" fmla="*/ 21 h 41"/>
                <a:gd name="T16" fmla="*/ 0 w 40"/>
                <a:gd name="T17" fmla="*/ 20 h 41"/>
                <a:gd name="T18" fmla="*/ 20 w 40"/>
                <a:gd name="T19" fmla="*/ 0 h 41"/>
                <a:gd name="T20" fmla="*/ 40 w 40"/>
                <a:gd name="T21" fmla="*/ 20 h 41"/>
                <a:gd name="T22" fmla="*/ 40 w 40"/>
                <a:gd name="T23" fmla="*/ 20 h 41"/>
                <a:gd name="T24" fmla="*/ 20 w 40"/>
                <a:gd name="T25" fmla="*/ 41 h 41"/>
                <a:gd name="T26" fmla="*/ 0 w 40"/>
                <a:gd name="T27" fmla="*/ 2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0" h="41">
                  <a:moveTo>
                    <a:pt x="37" y="20"/>
                  </a:moveTo>
                  <a:cubicBezTo>
                    <a:pt x="37" y="20"/>
                    <a:pt x="37" y="20"/>
                    <a:pt x="37" y="20"/>
                  </a:cubicBezTo>
                  <a:cubicBezTo>
                    <a:pt x="37" y="11"/>
                    <a:pt x="29" y="4"/>
                    <a:pt x="20" y="4"/>
                  </a:cubicBezTo>
                  <a:cubicBezTo>
                    <a:pt x="11" y="4"/>
                    <a:pt x="3" y="11"/>
                    <a:pt x="3" y="20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30"/>
                    <a:pt x="11" y="37"/>
                    <a:pt x="20" y="37"/>
                  </a:cubicBezTo>
                  <a:cubicBezTo>
                    <a:pt x="29" y="37"/>
                    <a:pt x="37" y="30"/>
                    <a:pt x="37" y="20"/>
                  </a:cubicBezTo>
                  <a:moveTo>
                    <a:pt x="0" y="21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20"/>
                    <a:pt x="40" y="20"/>
                    <a:pt x="40" y="20"/>
                  </a:cubicBezTo>
                  <a:cubicBezTo>
                    <a:pt x="40" y="32"/>
                    <a:pt x="31" y="41"/>
                    <a:pt x="20" y="41"/>
                  </a:cubicBezTo>
                  <a:cubicBezTo>
                    <a:pt x="8" y="41"/>
                    <a:pt x="0" y="32"/>
                    <a:pt x="0" y="21"/>
                  </a:cubicBezTo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Freeform 12"/>
            <p:cNvSpPr>
              <a:spLocks noEditPoints="1"/>
            </p:cNvSpPr>
            <p:nvPr/>
          </p:nvSpPr>
          <p:spPr bwMode="auto">
            <a:xfrm>
              <a:off x="4141788" y="5688013"/>
              <a:ext cx="63500" cy="76200"/>
            </a:xfrm>
            <a:custGeom>
              <a:avLst/>
              <a:gdLst>
                <a:gd name="T0" fmla="*/ 9 w 17"/>
                <a:gd name="T1" fmla="*/ 10 h 20"/>
                <a:gd name="T2" fmla="*/ 12 w 17"/>
                <a:gd name="T3" fmla="*/ 7 h 20"/>
                <a:gd name="T4" fmla="*/ 12 w 17"/>
                <a:gd name="T5" fmla="*/ 7 h 20"/>
                <a:gd name="T6" fmla="*/ 9 w 17"/>
                <a:gd name="T7" fmla="*/ 4 h 20"/>
                <a:gd name="T8" fmla="*/ 5 w 17"/>
                <a:gd name="T9" fmla="*/ 4 h 20"/>
                <a:gd name="T10" fmla="*/ 5 w 17"/>
                <a:gd name="T11" fmla="*/ 10 h 20"/>
                <a:gd name="T12" fmla="*/ 9 w 17"/>
                <a:gd name="T13" fmla="*/ 10 h 20"/>
                <a:gd name="T14" fmla="*/ 0 w 17"/>
                <a:gd name="T15" fmla="*/ 2 h 20"/>
                <a:gd name="T16" fmla="*/ 2 w 17"/>
                <a:gd name="T17" fmla="*/ 0 h 20"/>
                <a:gd name="T18" fmla="*/ 9 w 17"/>
                <a:gd name="T19" fmla="*/ 0 h 20"/>
                <a:gd name="T20" fmla="*/ 15 w 17"/>
                <a:gd name="T21" fmla="*/ 2 h 20"/>
                <a:gd name="T22" fmla="*/ 17 w 17"/>
                <a:gd name="T23" fmla="*/ 7 h 20"/>
                <a:gd name="T24" fmla="*/ 17 w 17"/>
                <a:gd name="T25" fmla="*/ 7 h 20"/>
                <a:gd name="T26" fmla="*/ 13 w 17"/>
                <a:gd name="T27" fmla="*/ 13 h 20"/>
                <a:gd name="T28" fmla="*/ 16 w 17"/>
                <a:gd name="T29" fmla="*/ 17 h 20"/>
                <a:gd name="T30" fmla="*/ 16 w 17"/>
                <a:gd name="T31" fmla="*/ 18 h 20"/>
                <a:gd name="T32" fmla="*/ 14 w 17"/>
                <a:gd name="T33" fmla="*/ 20 h 20"/>
                <a:gd name="T34" fmla="*/ 12 w 17"/>
                <a:gd name="T35" fmla="*/ 19 h 20"/>
                <a:gd name="T36" fmla="*/ 8 w 17"/>
                <a:gd name="T37" fmla="*/ 14 h 20"/>
                <a:gd name="T38" fmla="*/ 5 w 17"/>
                <a:gd name="T39" fmla="*/ 14 h 20"/>
                <a:gd name="T40" fmla="*/ 5 w 17"/>
                <a:gd name="T41" fmla="*/ 18 h 20"/>
                <a:gd name="T42" fmla="*/ 2 w 17"/>
                <a:gd name="T43" fmla="*/ 20 h 20"/>
                <a:gd name="T44" fmla="*/ 0 w 17"/>
                <a:gd name="T45" fmla="*/ 18 h 20"/>
                <a:gd name="T46" fmla="*/ 0 w 17"/>
                <a:gd name="T47" fmla="*/ 2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7" h="20">
                  <a:moveTo>
                    <a:pt x="9" y="10"/>
                  </a:moveTo>
                  <a:cubicBezTo>
                    <a:pt x="11" y="10"/>
                    <a:pt x="12" y="9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2" y="5"/>
                    <a:pt x="11" y="4"/>
                    <a:pt x="9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10"/>
                    <a:pt x="5" y="10"/>
                    <a:pt x="5" y="10"/>
                  </a:cubicBezTo>
                  <a:lnTo>
                    <a:pt x="9" y="10"/>
                  </a:lnTo>
                  <a:close/>
                  <a:moveTo>
                    <a:pt x="0" y="2"/>
                  </a:moveTo>
                  <a:cubicBezTo>
                    <a:pt x="0" y="1"/>
                    <a:pt x="1" y="0"/>
                    <a:pt x="2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12" y="0"/>
                    <a:pt x="14" y="1"/>
                    <a:pt x="15" y="2"/>
                  </a:cubicBezTo>
                  <a:cubicBezTo>
                    <a:pt x="16" y="3"/>
                    <a:pt x="17" y="5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10"/>
                    <a:pt x="15" y="12"/>
                    <a:pt x="13" y="13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7"/>
                    <a:pt x="16" y="18"/>
                    <a:pt x="16" y="18"/>
                  </a:cubicBezTo>
                  <a:cubicBezTo>
                    <a:pt x="16" y="19"/>
                    <a:pt x="15" y="20"/>
                    <a:pt x="14" y="20"/>
                  </a:cubicBezTo>
                  <a:cubicBezTo>
                    <a:pt x="13" y="20"/>
                    <a:pt x="13" y="20"/>
                    <a:pt x="12" y="19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5" y="14"/>
                    <a:pt x="5" y="14"/>
                    <a:pt x="5" y="14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9"/>
                    <a:pt x="4" y="20"/>
                    <a:pt x="2" y="20"/>
                  </a:cubicBezTo>
                  <a:cubicBezTo>
                    <a:pt x="1" y="20"/>
                    <a:pt x="0" y="19"/>
                    <a:pt x="0" y="18"/>
                  </a:cubicBezTo>
                  <a:lnTo>
                    <a:pt x="0" y="2"/>
                  </a:lnTo>
                  <a:close/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4729" y="1676400"/>
            <a:ext cx="7313295" cy="1524000"/>
          </a:xfrm>
        </p:spPr>
        <p:txBody>
          <a:bodyPr anchor="b"/>
          <a:lstStyle>
            <a:lvl1pPr algn="l">
              <a:defRPr sz="3600" b="1" cap="none" baseline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439" y="3276600"/>
            <a:ext cx="7313295" cy="609600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0" indent="0">
              <a:buNone/>
              <a:defRPr sz="2000">
                <a:solidFill>
                  <a:schemeClr val="accent4"/>
                </a:solidFill>
              </a:defRPr>
            </a:lvl2pPr>
            <a:lvl3pPr marL="0" indent="0">
              <a:buNone/>
              <a:defRPr sz="2000">
                <a:solidFill>
                  <a:schemeClr val="accent4"/>
                </a:solidFill>
              </a:defRPr>
            </a:lvl3pPr>
            <a:lvl4pPr marL="0" indent="0">
              <a:buNone/>
              <a:defRPr sz="2000">
                <a:solidFill>
                  <a:schemeClr val="accent4"/>
                </a:solidFill>
              </a:defRPr>
            </a:lvl4pPr>
            <a:lvl5pPr marL="0" indent="0">
              <a:buNone/>
              <a:defRPr sz="2000">
                <a:solidFill>
                  <a:schemeClr val="accent4"/>
                </a:solidFill>
              </a:defRPr>
            </a:lvl5pPr>
            <a:lvl6pPr marL="0" indent="0">
              <a:buNone/>
              <a:defRPr sz="2000">
                <a:solidFill>
                  <a:schemeClr val="accent4"/>
                </a:solidFill>
              </a:defRPr>
            </a:lvl6pPr>
            <a:lvl7pPr marL="0" indent="0">
              <a:buNone/>
              <a:defRPr sz="2000">
                <a:solidFill>
                  <a:schemeClr val="accent4"/>
                </a:solidFill>
              </a:defRPr>
            </a:lvl7pPr>
            <a:lvl8pPr marL="0" indent="0">
              <a:buNone/>
              <a:defRPr sz="2000">
                <a:solidFill>
                  <a:schemeClr val="accent4"/>
                </a:solidFill>
              </a:defRPr>
            </a:lvl8pPr>
            <a:lvl9pPr marL="0" indent="0">
              <a:buNone/>
              <a:defRPr sz="2000">
                <a:solidFill>
                  <a:schemeClr val="accent4"/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8732728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 with Picture">
    <p:bg bwMode="ltGray"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>
            <a:off x="617878" y="6446044"/>
            <a:ext cx="1099793" cy="173355"/>
            <a:chOff x="-84138" y="5622925"/>
            <a:chExt cx="4330701" cy="682626"/>
          </a:xfrm>
        </p:grpSpPr>
        <p:sp>
          <p:nvSpPr>
            <p:cNvPr id="15" name="Freeform 6"/>
            <p:cNvSpPr>
              <a:spLocks/>
            </p:cNvSpPr>
            <p:nvPr/>
          </p:nvSpPr>
          <p:spPr bwMode="auto">
            <a:xfrm>
              <a:off x="1589088" y="5649913"/>
              <a:ext cx="914400" cy="647700"/>
            </a:xfrm>
            <a:custGeom>
              <a:avLst/>
              <a:gdLst>
                <a:gd name="T0" fmla="*/ 52 w 243"/>
                <a:gd name="T1" fmla="*/ 159 h 170"/>
                <a:gd name="T2" fmla="*/ 2 w 243"/>
                <a:gd name="T3" fmla="*/ 19 h 170"/>
                <a:gd name="T4" fmla="*/ 0 w 243"/>
                <a:gd name="T5" fmla="*/ 12 h 170"/>
                <a:gd name="T6" fmla="*/ 13 w 243"/>
                <a:gd name="T7" fmla="*/ 0 h 170"/>
                <a:gd name="T8" fmla="*/ 25 w 243"/>
                <a:gd name="T9" fmla="*/ 11 h 170"/>
                <a:gd name="T10" fmla="*/ 67 w 243"/>
                <a:gd name="T11" fmla="*/ 131 h 170"/>
                <a:gd name="T12" fmla="*/ 109 w 243"/>
                <a:gd name="T13" fmla="*/ 10 h 170"/>
                <a:gd name="T14" fmla="*/ 121 w 243"/>
                <a:gd name="T15" fmla="*/ 0 h 170"/>
                <a:gd name="T16" fmla="*/ 122 w 243"/>
                <a:gd name="T17" fmla="*/ 0 h 170"/>
                <a:gd name="T18" fmla="*/ 135 w 243"/>
                <a:gd name="T19" fmla="*/ 10 h 170"/>
                <a:gd name="T20" fmla="*/ 177 w 243"/>
                <a:gd name="T21" fmla="*/ 131 h 170"/>
                <a:gd name="T22" fmla="*/ 219 w 243"/>
                <a:gd name="T23" fmla="*/ 10 h 170"/>
                <a:gd name="T24" fmla="*/ 231 w 243"/>
                <a:gd name="T25" fmla="*/ 0 h 170"/>
                <a:gd name="T26" fmla="*/ 243 w 243"/>
                <a:gd name="T27" fmla="*/ 12 h 170"/>
                <a:gd name="T28" fmla="*/ 241 w 243"/>
                <a:gd name="T29" fmla="*/ 19 h 170"/>
                <a:gd name="T30" fmla="*/ 191 w 243"/>
                <a:gd name="T31" fmla="*/ 159 h 170"/>
                <a:gd name="T32" fmla="*/ 177 w 243"/>
                <a:gd name="T33" fmla="*/ 170 h 170"/>
                <a:gd name="T34" fmla="*/ 176 w 243"/>
                <a:gd name="T35" fmla="*/ 170 h 170"/>
                <a:gd name="T36" fmla="*/ 163 w 243"/>
                <a:gd name="T37" fmla="*/ 159 h 170"/>
                <a:gd name="T38" fmla="*/ 122 w 243"/>
                <a:gd name="T39" fmla="*/ 40 h 170"/>
                <a:gd name="T40" fmla="*/ 80 w 243"/>
                <a:gd name="T41" fmla="*/ 159 h 170"/>
                <a:gd name="T42" fmla="*/ 66 w 243"/>
                <a:gd name="T43" fmla="*/ 170 h 170"/>
                <a:gd name="T44" fmla="*/ 66 w 243"/>
                <a:gd name="T45" fmla="*/ 170 h 170"/>
                <a:gd name="T46" fmla="*/ 52 w 243"/>
                <a:gd name="T47" fmla="*/ 159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43" h="170">
                  <a:moveTo>
                    <a:pt x="52" y="159"/>
                  </a:moveTo>
                  <a:cubicBezTo>
                    <a:pt x="2" y="19"/>
                    <a:pt x="2" y="19"/>
                    <a:pt x="2" y="19"/>
                  </a:cubicBezTo>
                  <a:cubicBezTo>
                    <a:pt x="1" y="17"/>
                    <a:pt x="0" y="14"/>
                    <a:pt x="0" y="12"/>
                  </a:cubicBezTo>
                  <a:cubicBezTo>
                    <a:pt x="0" y="6"/>
                    <a:pt x="5" y="0"/>
                    <a:pt x="13" y="0"/>
                  </a:cubicBezTo>
                  <a:cubicBezTo>
                    <a:pt x="19" y="0"/>
                    <a:pt x="23" y="4"/>
                    <a:pt x="25" y="11"/>
                  </a:cubicBezTo>
                  <a:cubicBezTo>
                    <a:pt x="67" y="131"/>
                    <a:pt x="67" y="131"/>
                    <a:pt x="67" y="131"/>
                  </a:cubicBezTo>
                  <a:cubicBezTo>
                    <a:pt x="109" y="10"/>
                    <a:pt x="109" y="10"/>
                    <a:pt x="109" y="10"/>
                  </a:cubicBezTo>
                  <a:cubicBezTo>
                    <a:pt x="111" y="4"/>
                    <a:pt x="114" y="0"/>
                    <a:pt x="121" y="0"/>
                  </a:cubicBezTo>
                  <a:cubicBezTo>
                    <a:pt x="122" y="0"/>
                    <a:pt x="122" y="0"/>
                    <a:pt x="122" y="0"/>
                  </a:cubicBezTo>
                  <a:cubicBezTo>
                    <a:pt x="129" y="0"/>
                    <a:pt x="133" y="4"/>
                    <a:pt x="135" y="10"/>
                  </a:cubicBezTo>
                  <a:cubicBezTo>
                    <a:pt x="177" y="131"/>
                    <a:pt x="177" y="131"/>
                    <a:pt x="177" y="131"/>
                  </a:cubicBezTo>
                  <a:cubicBezTo>
                    <a:pt x="219" y="10"/>
                    <a:pt x="219" y="10"/>
                    <a:pt x="219" y="10"/>
                  </a:cubicBezTo>
                  <a:cubicBezTo>
                    <a:pt x="221" y="5"/>
                    <a:pt x="224" y="0"/>
                    <a:pt x="231" y="0"/>
                  </a:cubicBezTo>
                  <a:cubicBezTo>
                    <a:pt x="238" y="0"/>
                    <a:pt x="243" y="6"/>
                    <a:pt x="243" y="12"/>
                  </a:cubicBezTo>
                  <a:cubicBezTo>
                    <a:pt x="243" y="14"/>
                    <a:pt x="242" y="17"/>
                    <a:pt x="241" y="19"/>
                  </a:cubicBezTo>
                  <a:cubicBezTo>
                    <a:pt x="191" y="159"/>
                    <a:pt x="191" y="159"/>
                    <a:pt x="191" y="159"/>
                  </a:cubicBezTo>
                  <a:cubicBezTo>
                    <a:pt x="188" y="166"/>
                    <a:pt x="183" y="170"/>
                    <a:pt x="177" y="170"/>
                  </a:cubicBezTo>
                  <a:cubicBezTo>
                    <a:pt x="176" y="170"/>
                    <a:pt x="176" y="170"/>
                    <a:pt x="176" y="170"/>
                  </a:cubicBezTo>
                  <a:cubicBezTo>
                    <a:pt x="170" y="170"/>
                    <a:pt x="165" y="166"/>
                    <a:pt x="163" y="159"/>
                  </a:cubicBezTo>
                  <a:cubicBezTo>
                    <a:pt x="122" y="40"/>
                    <a:pt x="122" y="40"/>
                    <a:pt x="122" y="40"/>
                  </a:cubicBezTo>
                  <a:cubicBezTo>
                    <a:pt x="80" y="159"/>
                    <a:pt x="80" y="159"/>
                    <a:pt x="80" y="159"/>
                  </a:cubicBezTo>
                  <a:cubicBezTo>
                    <a:pt x="78" y="166"/>
                    <a:pt x="73" y="170"/>
                    <a:pt x="66" y="170"/>
                  </a:cubicBezTo>
                  <a:cubicBezTo>
                    <a:pt x="66" y="170"/>
                    <a:pt x="66" y="170"/>
                    <a:pt x="66" y="170"/>
                  </a:cubicBezTo>
                  <a:cubicBezTo>
                    <a:pt x="60" y="170"/>
                    <a:pt x="55" y="166"/>
                    <a:pt x="52" y="159"/>
                  </a:cubicBezTo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Freeform 7"/>
            <p:cNvSpPr>
              <a:spLocks/>
            </p:cNvSpPr>
            <p:nvPr/>
          </p:nvSpPr>
          <p:spPr bwMode="auto">
            <a:xfrm>
              <a:off x="3163888" y="5649913"/>
              <a:ext cx="354013" cy="647700"/>
            </a:xfrm>
            <a:custGeom>
              <a:avLst/>
              <a:gdLst>
                <a:gd name="T0" fmla="*/ 0 w 94"/>
                <a:gd name="T1" fmla="*/ 13 h 170"/>
                <a:gd name="T2" fmla="*/ 12 w 94"/>
                <a:gd name="T3" fmla="*/ 0 h 170"/>
                <a:gd name="T4" fmla="*/ 24 w 94"/>
                <a:gd name="T5" fmla="*/ 13 h 170"/>
                <a:gd name="T6" fmla="*/ 24 w 94"/>
                <a:gd name="T7" fmla="*/ 41 h 170"/>
                <a:gd name="T8" fmla="*/ 82 w 94"/>
                <a:gd name="T9" fmla="*/ 0 h 170"/>
                <a:gd name="T10" fmla="*/ 94 w 94"/>
                <a:gd name="T11" fmla="*/ 13 h 170"/>
                <a:gd name="T12" fmla="*/ 83 w 94"/>
                <a:gd name="T13" fmla="*/ 25 h 170"/>
                <a:gd name="T14" fmla="*/ 24 w 94"/>
                <a:gd name="T15" fmla="*/ 101 h 170"/>
                <a:gd name="T16" fmla="*/ 24 w 94"/>
                <a:gd name="T17" fmla="*/ 157 h 170"/>
                <a:gd name="T18" fmla="*/ 12 w 94"/>
                <a:gd name="T19" fmla="*/ 170 h 170"/>
                <a:gd name="T20" fmla="*/ 0 w 94"/>
                <a:gd name="T21" fmla="*/ 157 h 170"/>
                <a:gd name="T22" fmla="*/ 0 w 94"/>
                <a:gd name="T23" fmla="*/ 13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4" h="170">
                  <a:moveTo>
                    <a:pt x="0" y="13"/>
                  </a:moveTo>
                  <a:cubicBezTo>
                    <a:pt x="0" y="6"/>
                    <a:pt x="5" y="0"/>
                    <a:pt x="12" y="0"/>
                  </a:cubicBezTo>
                  <a:cubicBezTo>
                    <a:pt x="19" y="0"/>
                    <a:pt x="24" y="5"/>
                    <a:pt x="24" y="13"/>
                  </a:cubicBezTo>
                  <a:cubicBezTo>
                    <a:pt x="24" y="41"/>
                    <a:pt x="24" y="41"/>
                    <a:pt x="24" y="41"/>
                  </a:cubicBezTo>
                  <a:cubicBezTo>
                    <a:pt x="37" y="13"/>
                    <a:pt x="64" y="0"/>
                    <a:pt x="82" y="0"/>
                  </a:cubicBezTo>
                  <a:cubicBezTo>
                    <a:pt x="89" y="0"/>
                    <a:pt x="94" y="6"/>
                    <a:pt x="94" y="13"/>
                  </a:cubicBezTo>
                  <a:cubicBezTo>
                    <a:pt x="94" y="20"/>
                    <a:pt x="89" y="24"/>
                    <a:pt x="83" y="25"/>
                  </a:cubicBezTo>
                  <a:cubicBezTo>
                    <a:pt x="51" y="29"/>
                    <a:pt x="24" y="53"/>
                    <a:pt x="24" y="101"/>
                  </a:cubicBezTo>
                  <a:cubicBezTo>
                    <a:pt x="24" y="157"/>
                    <a:pt x="24" y="157"/>
                    <a:pt x="24" y="157"/>
                  </a:cubicBezTo>
                  <a:cubicBezTo>
                    <a:pt x="24" y="164"/>
                    <a:pt x="19" y="170"/>
                    <a:pt x="12" y="170"/>
                  </a:cubicBezTo>
                  <a:cubicBezTo>
                    <a:pt x="5" y="170"/>
                    <a:pt x="0" y="164"/>
                    <a:pt x="0" y="157"/>
                  </a:cubicBezTo>
                  <a:lnTo>
                    <a:pt x="0" y="13"/>
                  </a:lnTo>
                  <a:close/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8"/>
            <p:cNvSpPr>
              <a:spLocks noEditPoints="1"/>
            </p:cNvSpPr>
            <p:nvPr/>
          </p:nvSpPr>
          <p:spPr bwMode="auto">
            <a:xfrm>
              <a:off x="3509963" y="5649913"/>
              <a:ext cx="579438" cy="655638"/>
            </a:xfrm>
            <a:custGeom>
              <a:avLst/>
              <a:gdLst>
                <a:gd name="T0" fmla="*/ 129 w 154"/>
                <a:gd name="T1" fmla="*/ 76 h 172"/>
                <a:gd name="T2" fmla="*/ 77 w 154"/>
                <a:gd name="T3" fmla="*/ 21 h 172"/>
                <a:gd name="T4" fmla="*/ 25 w 154"/>
                <a:gd name="T5" fmla="*/ 76 h 172"/>
                <a:gd name="T6" fmla="*/ 129 w 154"/>
                <a:gd name="T7" fmla="*/ 76 h 172"/>
                <a:gd name="T8" fmla="*/ 81 w 154"/>
                <a:gd name="T9" fmla="*/ 172 h 172"/>
                <a:gd name="T10" fmla="*/ 0 w 154"/>
                <a:gd name="T11" fmla="*/ 86 h 172"/>
                <a:gd name="T12" fmla="*/ 0 w 154"/>
                <a:gd name="T13" fmla="*/ 85 h 172"/>
                <a:gd name="T14" fmla="*/ 78 w 154"/>
                <a:gd name="T15" fmla="*/ 0 h 172"/>
                <a:gd name="T16" fmla="*/ 154 w 154"/>
                <a:gd name="T17" fmla="*/ 83 h 172"/>
                <a:gd name="T18" fmla="*/ 142 w 154"/>
                <a:gd name="T19" fmla="*/ 95 h 172"/>
                <a:gd name="T20" fmla="*/ 25 w 154"/>
                <a:gd name="T21" fmla="*/ 95 h 172"/>
                <a:gd name="T22" fmla="*/ 82 w 154"/>
                <a:gd name="T23" fmla="*/ 150 h 172"/>
                <a:gd name="T24" fmla="*/ 129 w 154"/>
                <a:gd name="T25" fmla="*/ 131 h 172"/>
                <a:gd name="T26" fmla="*/ 136 w 154"/>
                <a:gd name="T27" fmla="*/ 128 h 172"/>
                <a:gd name="T28" fmla="*/ 146 w 154"/>
                <a:gd name="T29" fmla="*/ 139 h 172"/>
                <a:gd name="T30" fmla="*/ 142 w 154"/>
                <a:gd name="T31" fmla="*/ 147 h 172"/>
                <a:gd name="T32" fmla="*/ 81 w 154"/>
                <a:gd name="T33" fmla="*/ 172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4" h="172">
                  <a:moveTo>
                    <a:pt x="129" y="76"/>
                  </a:moveTo>
                  <a:cubicBezTo>
                    <a:pt x="127" y="47"/>
                    <a:pt x="110" y="21"/>
                    <a:pt x="77" y="21"/>
                  </a:cubicBezTo>
                  <a:cubicBezTo>
                    <a:pt x="49" y="21"/>
                    <a:pt x="28" y="44"/>
                    <a:pt x="25" y="76"/>
                  </a:cubicBezTo>
                  <a:lnTo>
                    <a:pt x="129" y="76"/>
                  </a:lnTo>
                  <a:close/>
                  <a:moveTo>
                    <a:pt x="81" y="172"/>
                  </a:moveTo>
                  <a:cubicBezTo>
                    <a:pt x="36" y="172"/>
                    <a:pt x="0" y="137"/>
                    <a:pt x="0" y="86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38"/>
                    <a:pt x="33" y="0"/>
                    <a:pt x="78" y="0"/>
                  </a:cubicBezTo>
                  <a:cubicBezTo>
                    <a:pt x="126" y="0"/>
                    <a:pt x="154" y="40"/>
                    <a:pt x="154" y="83"/>
                  </a:cubicBezTo>
                  <a:cubicBezTo>
                    <a:pt x="154" y="90"/>
                    <a:pt x="148" y="95"/>
                    <a:pt x="142" y="95"/>
                  </a:cubicBezTo>
                  <a:cubicBezTo>
                    <a:pt x="25" y="95"/>
                    <a:pt x="25" y="95"/>
                    <a:pt x="25" y="95"/>
                  </a:cubicBezTo>
                  <a:cubicBezTo>
                    <a:pt x="28" y="130"/>
                    <a:pt x="53" y="150"/>
                    <a:pt x="82" y="150"/>
                  </a:cubicBezTo>
                  <a:cubicBezTo>
                    <a:pt x="102" y="150"/>
                    <a:pt x="117" y="142"/>
                    <a:pt x="129" y="131"/>
                  </a:cubicBezTo>
                  <a:cubicBezTo>
                    <a:pt x="131" y="130"/>
                    <a:pt x="133" y="128"/>
                    <a:pt x="136" y="128"/>
                  </a:cubicBezTo>
                  <a:cubicBezTo>
                    <a:pt x="142" y="128"/>
                    <a:pt x="146" y="133"/>
                    <a:pt x="146" y="139"/>
                  </a:cubicBezTo>
                  <a:cubicBezTo>
                    <a:pt x="146" y="142"/>
                    <a:pt x="145" y="145"/>
                    <a:pt x="142" y="147"/>
                  </a:cubicBezTo>
                  <a:cubicBezTo>
                    <a:pt x="127" y="162"/>
                    <a:pt x="109" y="172"/>
                    <a:pt x="81" y="172"/>
                  </a:cubicBezTo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9"/>
            <p:cNvSpPr>
              <a:spLocks noEditPoints="1"/>
            </p:cNvSpPr>
            <p:nvPr/>
          </p:nvSpPr>
          <p:spPr bwMode="auto">
            <a:xfrm>
              <a:off x="2503488" y="5649913"/>
              <a:ext cx="547688" cy="655638"/>
            </a:xfrm>
            <a:custGeom>
              <a:avLst/>
              <a:gdLst>
                <a:gd name="T0" fmla="*/ 122 w 146"/>
                <a:gd name="T1" fmla="*/ 107 h 172"/>
                <a:gd name="T2" fmla="*/ 122 w 146"/>
                <a:gd name="T3" fmla="*/ 91 h 172"/>
                <a:gd name="T4" fmla="*/ 74 w 146"/>
                <a:gd name="T5" fmla="*/ 84 h 172"/>
                <a:gd name="T6" fmla="*/ 25 w 146"/>
                <a:gd name="T7" fmla="*/ 118 h 172"/>
                <a:gd name="T8" fmla="*/ 25 w 146"/>
                <a:gd name="T9" fmla="*/ 119 h 172"/>
                <a:gd name="T10" fmla="*/ 67 w 146"/>
                <a:gd name="T11" fmla="*/ 152 h 172"/>
                <a:gd name="T12" fmla="*/ 122 w 146"/>
                <a:gd name="T13" fmla="*/ 107 h 172"/>
                <a:gd name="T14" fmla="*/ 0 w 146"/>
                <a:gd name="T15" fmla="*/ 120 h 172"/>
                <a:gd name="T16" fmla="*/ 0 w 146"/>
                <a:gd name="T17" fmla="*/ 119 h 172"/>
                <a:gd name="T18" fmla="*/ 71 w 146"/>
                <a:gd name="T19" fmla="*/ 66 h 172"/>
                <a:gd name="T20" fmla="*/ 122 w 146"/>
                <a:gd name="T21" fmla="*/ 73 h 172"/>
                <a:gd name="T22" fmla="*/ 122 w 146"/>
                <a:gd name="T23" fmla="*/ 67 h 172"/>
                <a:gd name="T24" fmla="*/ 73 w 146"/>
                <a:gd name="T25" fmla="*/ 22 h 172"/>
                <a:gd name="T26" fmla="*/ 34 w 146"/>
                <a:gd name="T27" fmla="*/ 30 h 172"/>
                <a:gd name="T28" fmla="*/ 30 w 146"/>
                <a:gd name="T29" fmla="*/ 31 h 172"/>
                <a:gd name="T30" fmla="*/ 19 w 146"/>
                <a:gd name="T31" fmla="*/ 20 h 172"/>
                <a:gd name="T32" fmla="*/ 26 w 146"/>
                <a:gd name="T33" fmla="*/ 10 h 172"/>
                <a:gd name="T34" fmla="*/ 75 w 146"/>
                <a:gd name="T35" fmla="*/ 0 h 172"/>
                <a:gd name="T36" fmla="*/ 129 w 146"/>
                <a:gd name="T37" fmla="*/ 19 h 172"/>
                <a:gd name="T38" fmla="*/ 146 w 146"/>
                <a:gd name="T39" fmla="*/ 67 h 172"/>
                <a:gd name="T40" fmla="*/ 146 w 146"/>
                <a:gd name="T41" fmla="*/ 158 h 172"/>
                <a:gd name="T42" fmla="*/ 134 w 146"/>
                <a:gd name="T43" fmla="*/ 170 h 172"/>
                <a:gd name="T44" fmla="*/ 122 w 146"/>
                <a:gd name="T45" fmla="*/ 159 h 172"/>
                <a:gd name="T46" fmla="*/ 122 w 146"/>
                <a:gd name="T47" fmla="*/ 143 h 172"/>
                <a:gd name="T48" fmla="*/ 62 w 146"/>
                <a:gd name="T49" fmla="*/ 172 h 172"/>
                <a:gd name="T50" fmla="*/ 0 w 146"/>
                <a:gd name="T51" fmla="*/ 12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46" h="172">
                  <a:moveTo>
                    <a:pt x="122" y="107"/>
                  </a:moveTo>
                  <a:cubicBezTo>
                    <a:pt x="122" y="91"/>
                    <a:pt x="122" y="91"/>
                    <a:pt x="122" y="91"/>
                  </a:cubicBezTo>
                  <a:cubicBezTo>
                    <a:pt x="110" y="88"/>
                    <a:pt x="94" y="84"/>
                    <a:pt x="74" y="84"/>
                  </a:cubicBezTo>
                  <a:cubicBezTo>
                    <a:pt x="43" y="84"/>
                    <a:pt x="25" y="98"/>
                    <a:pt x="25" y="118"/>
                  </a:cubicBezTo>
                  <a:cubicBezTo>
                    <a:pt x="25" y="119"/>
                    <a:pt x="25" y="119"/>
                    <a:pt x="25" y="119"/>
                  </a:cubicBezTo>
                  <a:cubicBezTo>
                    <a:pt x="25" y="140"/>
                    <a:pt x="45" y="152"/>
                    <a:pt x="67" y="152"/>
                  </a:cubicBezTo>
                  <a:cubicBezTo>
                    <a:pt x="97" y="152"/>
                    <a:pt x="122" y="133"/>
                    <a:pt x="122" y="107"/>
                  </a:cubicBezTo>
                  <a:moveTo>
                    <a:pt x="0" y="120"/>
                  </a:moveTo>
                  <a:cubicBezTo>
                    <a:pt x="0" y="119"/>
                    <a:pt x="0" y="119"/>
                    <a:pt x="0" y="119"/>
                  </a:cubicBezTo>
                  <a:cubicBezTo>
                    <a:pt x="0" y="85"/>
                    <a:pt x="29" y="66"/>
                    <a:pt x="71" y="66"/>
                  </a:cubicBezTo>
                  <a:cubicBezTo>
                    <a:pt x="92" y="66"/>
                    <a:pt x="107" y="69"/>
                    <a:pt x="122" y="73"/>
                  </a:cubicBezTo>
                  <a:cubicBezTo>
                    <a:pt x="122" y="67"/>
                    <a:pt x="122" y="67"/>
                    <a:pt x="122" y="67"/>
                  </a:cubicBezTo>
                  <a:cubicBezTo>
                    <a:pt x="122" y="37"/>
                    <a:pt x="104" y="22"/>
                    <a:pt x="73" y="22"/>
                  </a:cubicBezTo>
                  <a:cubicBezTo>
                    <a:pt x="56" y="22"/>
                    <a:pt x="46" y="24"/>
                    <a:pt x="34" y="30"/>
                  </a:cubicBezTo>
                  <a:cubicBezTo>
                    <a:pt x="33" y="30"/>
                    <a:pt x="31" y="31"/>
                    <a:pt x="30" y="31"/>
                  </a:cubicBezTo>
                  <a:cubicBezTo>
                    <a:pt x="24" y="31"/>
                    <a:pt x="19" y="26"/>
                    <a:pt x="19" y="20"/>
                  </a:cubicBezTo>
                  <a:cubicBezTo>
                    <a:pt x="19" y="15"/>
                    <a:pt x="21" y="12"/>
                    <a:pt x="26" y="10"/>
                  </a:cubicBezTo>
                  <a:cubicBezTo>
                    <a:pt x="42" y="3"/>
                    <a:pt x="54" y="0"/>
                    <a:pt x="75" y="0"/>
                  </a:cubicBezTo>
                  <a:cubicBezTo>
                    <a:pt x="99" y="0"/>
                    <a:pt x="117" y="6"/>
                    <a:pt x="129" y="19"/>
                  </a:cubicBezTo>
                  <a:cubicBezTo>
                    <a:pt x="140" y="30"/>
                    <a:pt x="146" y="46"/>
                    <a:pt x="146" y="67"/>
                  </a:cubicBezTo>
                  <a:cubicBezTo>
                    <a:pt x="146" y="158"/>
                    <a:pt x="146" y="158"/>
                    <a:pt x="146" y="158"/>
                  </a:cubicBezTo>
                  <a:cubicBezTo>
                    <a:pt x="146" y="165"/>
                    <a:pt x="141" y="170"/>
                    <a:pt x="134" y="170"/>
                  </a:cubicBezTo>
                  <a:cubicBezTo>
                    <a:pt x="127" y="170"/>
                    <a:pt x="122" y="165"/>
                    <a:pt x="122" y="159"/>
                  </a:cubicBezTo>
                  <a:cubicBezTo>
                    <a:pt x="122" y="143"/>
                    <a:pt x="122" y="143"/>
                    <a:pt x="122" y="143"/>
                  </a:cubicBezTo>
                  <a:cubicBezTo>
                    <a:pt x="111" y="158"/>
                    <a:pt x="91" y="172"/>
                    <a:pt x="62" y="172"/>
                  </a:cubicBezTo>
                  <a:cubicBezTo>
                    <a:pt x="32" y="172"/>
                    <a:pt x="0" y="154"/>
                    <a:pt x="0" y="120"/>
                  </a:cubicBezTo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10"/>
            <p:cNvSpPr>
              <a:spLocks/>
            </p:cNvSpPr>
            <p:nvPr/>
          </p:nvSpPr>
          <p:spPr bwMode="auto">
            <a:xfrm>
              <a:off x="-84138" y="5622925"/>
              <a:ext cx="1635125" cy="682625"/>
            </a:xfrm>
            <a:custGeom>
              <a:avLst/>
              <a:gdLst>
                <a:gd name="T0" fmla="*/ 49 w 435"/>
                <a:gd name="T1" fmla="*/ 18 h 179"/>
                <a:gd name="T2" fmla="*/ 17 w 435"/>
                <a:gd name="T3" fmla="*/ 6 h 179"/>
                <a:gd name="T4" fmla="*/ 6 w 435"/>
                <a:gd name="T5" fmla="*/ 37 h 179"/>
                <a:gd name="T6" fmla="*/ 58 w 435"/>
                <a:gd name="T7" fmla="*/ 152 h 179"/>
                <a:gd name="T8" fmla="*/ 92 w 435"/>
                <a:gd name="T9" fmla="*/ 179 h 179"/>
                <a:gd name="T10" fmla="*/ 125 w 435"/>
                <a:gd name="T11" fmla="*/ 152 h 179"/>
                <a:gd name="T12" fmla="*/ 171 w 435"/>
                <a:gd name="T13" fmla="*/ 51 h 179"/>
                <a:gd name="T14" fmla="*/ 178 w 435"/>
                <a:gd name="T15" fmla="*/ 46 h 179"/>
                <a:gd name="T16" fmla="*/ 185 w 435"/>
                <a:gd name="T17" fmla="*/ 54 h 179"/>
                <a:gd name="T18" fmla="*/ 185 w 435"/>
                <a:gd name="T19" fmla="*/ 151 h 179"/>
                <a:gd name="T20" fmla="*/ 209 w 435"/>
                <a:gd name="T21" fmla="*/ 179 h 179"/>
                <a:gd name="T22" fmla="*/ 234 w 435"/>
                <a:gd name="T23" fmla="*/ 151 h 179"/>
                <a:gd name="T24" fmla="*/ 234 w 435"/>
                <a:gd name="T25" fmla="*/ 72 h 179"/>
                <a:gd name="T26" fmla="*/ 260 w 435"/>
                <a:gd name="T27" fmla="*/ 46 h 179"/>
                <a:gd name="T28" fmla="*/ 285 w 435"/>
                <a:gd name="T29" fmla="*/ 72 h 179"/>
                <a:gd name="T30" fmla="*/ 285 w 435"/>
                <a:gd name="T31" fmla="*/ 151 h 179"/>
                <a:gd name="T32" fmla="*/ 310 w 435"/>
                <a:gd name="T33" fmla="*/ 179 h 179"/>
                <a:gd name="T34" fmla="*/ 334 w 435"/>
                <a:gd name="T35" fmla="*/ 151 h 179"/>
                <a:gd name="T36" fmla="*/ 334 w 435"/>
                <a:gd name="T37" fmla="*/ 72 h 179"/>
                <a:gd name="T38" fmla="*/ 360 w 435"/>
                <a:gd name="T39" fmla="*/ 46 h 179"/>
                <a:gd name="T40" fmla="*/ 385 w 435"/>
                <a:gd name="T41" fmla="*/ 72 h 179"/>
                <a:gd name="T42" fmla="*/ 385 w 435"/>
                <a:gd name="T43" fmla="*/ 151 h 179"/>
                <a:gd name="T44" fmla="*/ 410 w 435"/>
                <a:gd name="T45" fmla="*/ 179 h 179"/>
                <a:gd name="T46" fmla="*/ 435 w 435"/>
                <a:gd name="T47" fmla="*/ 151 h 179"/>
                <a:gd name="T48" fmla="*/ 435 w 435"/>
                <a:gd name="T49" fmla="*/ 61 h 179"/>
                <a:gd name="T50" fmla="*/ 375 w 435"/>
                <a:gd name="T51" fmla="*/ 4 h 179"/>
                <a:gd name="T52" fmla="*/ 323 w 435"/>
                <a:gd name="T53" fmla="*/ 26 h 179"/>
                <a:gd name="T54" fmla="*/ 272 w 435"/>
                <a:gd name="T55" fmla="*/ 4 h 179"/>
                <a:gd name="T56" fmla="*/ 223 w 435"/>
                <a:gd name="T57" fmla="*/ 26 h 179"/>
                <a:gd name="T58" fmla="*/ 178 w 435"/>
                <a:gd name="T59" fmla="*/ 4 h 179"/>
                <a:gd name="T60" fmla="*/ 125 w 435"/>
                <a:gd name="T61" fmla="*/ 40 h 179"/>
                <a:gd name="T62" fmla="*/ 92 w 435"/>
                <a:gd name="T63" fmla="*/ 119 h 179"/>
                <a:gd name="T64" fmla="*/ 49 w 435"/>
                <a:gd name="T65" fmla="*/ 18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35" h="179">
                  <a:moveTo>
                    <a:pt x="49" y="18"/>
                  </a:moveTo>
                  <a:cubicBezTo>
                    <a:pt x="43" y="6"/>
                    <a:pt x="30" y="0"/>
                    <a:pt x="17" y="6"/>
                  </a:cubicBezTo>
                  <a:cubicBezTo>
                    <a:pt x="5" y="12"/>
                    <a:pt x="0" y="25"/>
                    <a:pt x="6" y="37"/>
                  </a:cubicBezTo>
                  <a:cubicBezTo>
                    <a:pt x="58" y="152"/>
                    <a:pt x="58" y="152"/>
                    <a:pt x="58" y="152"/>
                  </a:cubicBezTo>
                  <a:cubicBezTo>
                    <a:pt x="67" y="169"/>
                    <a:pt x="75" y="179"/>
                    <a:pt x="92" y="179"/>
                  </a:cubicBezTo>
                  <a:cubicBezTo>
                    <a:pt x="109" y="179"/>
                    <a:pt x="117" y="169"/>
                    <a:pt x="125" y="152"/>
                  </a:cubicBezTo>
                  <a:cubicBezTo>
                    <a:pt x="125" y="152"/>
                    <a:pt x="171" y="52"/>
                    <a:pt x="171" y="51"/>
                  </a:cubicBezTo>
                  <a:cubicBezTo>
                    <a:pt x="172" y="50"/>
                    <a:pt x="173" y="46"/>
                    <a:pt x="178" y="46"/>
                  </a:cubicBezTo>
                  <a:cubicBezTo>
                    <a:pt x="182" y="47"/>
                    <a:pt x="185" y="50"/>
                    <a:pt x="185" y="54"/>
                  </a:cubicBezTo>
                  <a:cubicBezTo>
                    <a:pt x="185" y="151"/>
                    <a:pt x="185" y="151"/>
                    <a:pt x="185" y="151"/>
                  </a:cubicBezTo>
                  <a:cubicBezTo>
                    <a:pt x="185" y="166"/>
                    <a:pt x="193" y="179"/>
                    <a:pt x="209" y="179"/>
                  </a:cubicBezTo>
                  <a:cubicBezTo>
                    <a:pt x="225" y="179"/>
                    <a:pt x="234" y="166"/>
                    <a:pt x="234" y="151"/>
                  </a:cubicBezTo>
                  <a:cubicBezTo>
                    <a:pt x="234" y="72"/>
                    <a:pt x="234" y="72"/>
                    <a:pt x="234" y="72"/>
                  </a:cubicBezTo>
                  <a:cubicBezTo>
                    <a:pt x="234" y="56"/>
                    <a:pt x="245" y="46"/>
                    <a:pt x="260" y="46"/>
                  </a:cubicBezTo>
                  <a:cubicBezTo>
                    <a:pt x="275" y="46"/>
                    <a:pt x="285" y="57"/>
                    <a:pt x="285" y="72"/>
                  </a:cubicBezTo>
                  <a:cubicBezTo>
                    <a:pt x="285" y="151"/>
                    <a:pt x="285" y="151"/>
                    <a:pt x="285" y="151"/>
                  </a:cubicBezTo>
                  <a:cubicBezTo>
                    <a:pt x="285" y="166"/>
                    <a:pt x="294" y="179"/>
                    <a:pt x="310" y="179"/>
                  </a:cubicBezTo>
                  <a:cubicBezTo>
                    <a:pt x="326" y="179"/>
                    <a:pt x="334" y="166"/>
                    <a:pt x="334" y="151"/>
                  </a:cubicBezTo>
                  <a:cubicBezTo>
                    <a:pt x="334" y="72"/>
                    <a:pt x="334" y="72"/>
                    <a:pt x="334" y="72"/>
                  </a:cubicBezTo>
                  <a:cubicBezTo>
                    <a:pt x="334" y="56"/>
                    <a:pt x="345" y="46"/>
                    <a:pt x="360" y="46"/>
                  </a:cubicBezTo>
                  <a:cubicBezTo>
                    <a:pt x="375" y="46"/>
                    <a:pt x="385" y="57"/>
                    <a:pt x="385" y="72"/>
                  </a:cubicBezTo>
                  <a:cubicBezTo>
                    <a:pt x="385" y="151"/>
                    <a:pt x="385" y="151"/>
                    <a:pt x="385" y="151"/>
                  </a:cubicBezTo>
                  <a:cubicBezTo>
                    <a:pt x="385" y="166"/>
                    <a:pt x="394" y="179"/>
                    <a:pt x="410" y="179"/>
                  </a:cubicBezTo>
                  <a:cubicBezTo>
                    <a:pt x="426" y="179"/>
                    <a:pt x="435" y="166"/>
                    <a:pt x="435" y="151"/>
                  </a:cubicBezTo>
                  <a:cubicBezTo>
                    <a:pt x="435" y="61"/>
                    <a:pt x="435" y="61"/>
                    <a:pt x="435" y="61"/>
                  </a:cubicBezTo>
                  <a:cubicBezTo>
                    <a:pt x="435" y="27"/>
                    <a:pt x="408" y="4"/>
                    <a:pt x="375" y="4"/>
                  </a:cubicBezTo>
                  <a:cubicBezTo>
                    <a:pt x="343" y="4"/>
                    <a:pt x="323" y="26"/>
                    <a:pt x="323" y="26"/>
                  </a:cubicBezTo>
                  <a:cubicBezTo>
                    <a:pt x="312" y="12"/>
                    <a:pt x="297" y="4"/>
                    <a:pt x="272" y="4"/>
                  </a:cubicBezTo>
                  <a:cubicBezTo>
                    <a:pt x="246" y="4"/>
                    <a:pt x="223" y="26"/>
                    <a:pt x="223" y="26"/>
                  </a:cubicBezTo>
                  <a:cubicBezTo>
                    <a:pt x="212" y="12"/>
                    <a:pt x="194" y="4"/>
                    <a:pt x="178" y="4"/>
                  </a:cubicBezTo>
                  <a:cubicBezTo>
                    <a:pt x="155" y="4"/>
                    <a:pt x="136" y="14"/>
                    <a:pt x="125" y="40"/>
                  </a:cubicBezTo>
                  <a:cubicBezTo>
                    <a:pt x="92" y="119"/>
                    <a:pt x="92" y="119"/>
                    <a:pt x="92" y="119"/>
                  </a:cubicBezTo>
                  <a:lnTo>
                    <a:pt x="49" y="18"/>
                  </a:lnTo>
                  <a:close/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11"/>
            <p:cNvSpPr>
              <a:spLocks noEditPoints="1"/>
            </p:cNvSpPr>
            <p:nvPr/>
          </p:nvSpPr>
          <p:spPr bwMode="auto">
            <a:xfrm>
              <a:off x="4097338" y="5649913"/>
              <a:ext cx="149225" cy="157163"/>
            </a:xfrm>
            <a:custGeom>
              <a:avLst/>
              <a:gdLst>
                <a:gd name="T0" fmla="*/ 37 w 40"/>
                <a:gd name="T1" fmla="*/ 20 h 41"/>
                <a:gd name="T2" fmla="*/ 37 w 40"/>
                <a:gd name="T3" fmla="*/ 20 h 41"/>
                <a:gd name="T4" fmla="*/ 20 w 40"/>
                <a:gd name="T5" fmla="*/ 4 h 41"/>
                <a:gd name="T6" fmla="*/ 3 w 40"/>
                <a:gd name="T7" fmla="*/ 20 h 41"/>
                <a:gd name="T8" fmla="*/ 3 w 40"/>
                <a:gd name="T9" fmla="*/ 21 h 41"/>
                <a:gd name="T10" fmla="*/ 20 w 40"/>
                <a:gd name="T11" fmla="*/ 37 h 41"/>
                <a:gd name="T12" fmla="*/ 37 w 40"/>
                <a:gd name="T13" fmla="*/ 20 h 41"/>
                <a:gd name="T14" fmla="*/ 0 w 40"/>
                <a:gd name="T15" fmla="*/ 21 h 41"/>
                <a:gd name="T16" fmla="*/ 0 w 40"/>
                <a:gd name="T17" fmla="*/ 20 h 41"/>
                <a:gd name="T18" fmla="*/ 20 w 40"/>
                <a:gd name="T19" fmla="*/ 0 h 41"/>
                <a:gd name="T20" fmla="*/ 40 w 40"/>
                <a:gd name="T21" fmla="*/ 20 h 41"/>
                <a:gd name="T22" fmla="*/ 40 w 40"/>
                <a:gd name="T23" fmla="*/ 20 h 41"/>
                <a:gd name="T24" fmla="*/ 20 w 40"/>
                <a:gd name="T25" fmla="*/ 41 h 41"/>
                <a:gd name="T26" fmla="*/ 0 w 40"/>
                <a:gd name="T27" fmla="*/ 2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0" h="41">
                  <a:moveTo>
                    <a:pt x="37" y="20"/>
                  </a:moveTo>
                  <a:cubicBezTo>
                    <a:pt x="37" y="20"/>
                    <a:pt x="37" y="20"/>
                    <a:pt x="37" y="20"/>
                  </a:cubicBezTo>
                  <a:cubicBezTo>
                    <a:pt x="37" y="11"/>
                    <a:pt x="29" y="4"/>
                    <a:pt x="20" y="4"/>
                  </a:cubicBezTo>
                  <a:cubicBezTo>
                    <a:pt x="11" y="4"/>
                    <a:pt x="3" y="11"/>
                    <a:pt x="3" y="20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30"/>
                    <a:pt x="11" y="37"/>
                    <a:pt x="20" y="37"/>
                  </a:cubicBezTo>
                  <a:cubicBezTo>
                    <a:pt x="29" y="37"/>
                    <a:pt x="37" y="30"/>
                    <a:pt x="37" y="20"/>
                  </a:cubicBezTo>
                  <a:moveTo>
                    <a:pt x="0" y="21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20"/>
                    <a:pt x="40" y="20"/>
                    <a:pt x="40" y="20"/>
                  </a:cubicBezTo>
                  <a:cubicBezTo>
                    <a:pt x="40" y="32"/>
                    <a:pt x="31" y="41"/>
                    <a:pt x="20" y="41"/>
                  </a:cubicBezTo>
                  <a:cubicBezTo>
                    <a:pt x="8" y="41"/>
                    <a:pt x="0" y="32"/>
                    <a:pt x="0" y="21"/>
                  </a:cubicBezTo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Freeform 12"/>
            <p:cNvSpPr>
              <a:spLocks noEditPoints="1"/>
            </p:cNvSpPr>
            <p:nvPr/>
          </p:nvSpPr>
          <p:spPr bwMode="auto">
            <a:xfrm>
              <a:off x="4141788" y="5688013"/>
              <a:ext cx="63500" cy="76200"/>
            </a:xfrm>
            <a:custGeom>
              <a:avLst/>
              <a:gdLst>
                <a:gd name="T0" fmla="*/ 9 w 17"/>
                <a:gd name="T1" fmla="*/ 10 h 20"/>
                <a:gd name="T2" fmla="*/ 12 w 17"/>
                <a:gd name="T3" fmla="*/ 7 h 20"/>
                <a:gd name="T4" fmla="*/ 12 w 17"/>
                <a:gd name="T5" fmla="*/ 7 h 20"/>
                <a:gd name="T6" fmla="*/ 9 w 17"/>
                <a:gd name="T7" fmla="*/ 4 h 20"/>
                <a:gd name="T8" fmla="*/ 5 w 17"/>
                <a:gd name="T9" fmla="*/ 4 h 20"/>
                <a:gd name="T10" fmla="*/ 5 w 17"/>
                <a:gd name="T11" fmla="*/ 10 h 20"/>
                <a:gd name="T12" fmla="*/ 9 w 17"/>
                <a:gd name="T13" fmla="*/ 10 h 20"/>
                <a:gd name="T14" fmla="*/ 0 w 17"/>
                <a:gd name="T15" fmla="*/ 2 h 20"/>
                <a:gd name="T16" fmla="*/ 2 w 17"/>
                <a:gd name="T17" fmla="*/ 0 h 20"/>
                <a:gd name="T18" fmla="*/ 9 w 17"/>
                <a:gd name="T19" fmla="*/ 0 h 20"/>
                <a:gd name="T20" fmla="*/ 15 w 17"/>
                <a:gd name="T21" fmla="*/ 2 h 20"/>
                <a:gd name="T22" fmla="*/ 17 w 17"/>
                <a:gd name="T23" fmla="*/ 7 h 20"/>
                <a:gd name="T24" fmla="*/ 17 w 17"/>
                <a:gd name="T25" fmla="*/ 7 h 20"/>
                <a:gd name="T26" fmla="*/ 13 w 17"/>
                <a:gd name="T27" fmla="*/ 13 h 20"/>
                <a:gd name="T28" fmla="*/ 16 w 17"/>
                <a:gd name="T29" fmla="*/ 17 h 20"/>
                <a:gd name="T30" fmla="*/ 16 w 17"/>
                <a:gd name="T31" fmla="*/ 18 h 20"/>
                <a:gd name="T32" fmla="*/ 14 w 17"/>
                <a:gd name="T33" fmla="*/ 20 h 20"/>
                <a:gd name="T34" fmla="*/ 12 w 17"/>
                <a:gd name="T35" fmla="*/ 19 h 20"/>
                <a:gd name="T36" fmla="*/ 8 w 17"/>
                <a:gd name="T37" fmla="*/ 14 h 20"/>
                <a:gd name="T38" fmla="*/ 5 w 17"/>
                <a:gd name="T39" fmla="*/ 14 h 20"/>
                <a:gd name="T40" fmla="*/ 5 w 17"/>
                <a:gd name="T41" fmla="*/ 18 h 20"/>
                <a:gd name="T42" fmla="*/ 2 w 17"/>
                <a:gd name="T43" fmla="*/ 20 h 20"/>
                <a:gd name="T44" fmla="*/ 0 w 17"/>
                <a:gd name="T45" fmla="*/ 18 h 20"/>
                <a:gd name="T46" fmla="*/ 0 w 17"/>
                <a:gd name="T47" fmla="*/ 2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7" h="20">
                  <a:moveTo>
                    <a:pt x="9" y="10"/>
                  </a:moveTo>
                  <a:cubicBezTo>
                    <a:pt x="11" y="10"/>
                    <a:pt x="12" y="9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2" y="5"/>
                    <a:pt x="11" y="4"/>
                    <a:pt x="9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10"/>
                    <a:pt x="5" y="10"/>
                    <a:pt x="5" y="10"/>
                  </a:cubicBezTo>
                  <a:lnTo>
                    <a:pt x="9" y="10"/>
                  </a:lnTo>
                  <a:close/>
                  <a:moveTo>
                    <a:pt x="0" y="2"/>
                  </a:moveTo>
                  <a:cubicBezTo>
                    <a:pt x="0" y="1"/>
                    <a:pt x="1" y="0"/>
                    <a:pt x="2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12" y="0"/>
                    <a:pt x="14" y="1"/>
                    <a:pt x="15" y="2"/>
                  </a:cubicBezTo>
                  <a:cubicBezTo>
                    <a:pt x="16" y="3"/>
                    <a:pt x="17" y="5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10"/>
                    <a:pt x="15" y="12"/>
                    <a:pt x="13" y="13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7"/>
                    <a:pt x="16" y="18"/>
                    <a:pt x="16" y="18"/>
                  </a:cubicBezTo>
                  <a:cubicBezTo>
                    <a:pt x="16" y="19"/>
                    <a:pt x="15" y="20"/>
                    <a:pt x="14" y="20"/>
                  </a:cubicBezTo>
                  <a:cubicBezTo>
                    <a:pt x="13" y="20"/>
                    <a:pt x="13" y="20"/>
                    <a:pt x="12" y="19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5" y="14"/>
                    <a:pt x="5" y="14"/>
                    <a:pt x="5" y="14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9"/>
                    <a:pt x="4" y="20"/>
                    <a:pt x="2" y="20"/>
                  </a:cubicBezTo>
                  <a:cubicBezTo>
                    <a:pt x="1" y="20"/>
                    <a:pt x="0" y="19"/>
                    <a:pt x="0" y="18"/>
                  </a:cubicBezTo>
                  <a:lnTo>
                    <a:pt x="0" y="2"/>
                  </a:lnTo>
                  <a:close/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441" y="1676400"/>
            <a:ext cx="6094413" cy="1524000"/>
          </a:xfrm>
        </p:spPr>
        <p:txBody>
          <a:bodyPr anchor="b"/>
          <a:lstStyle>
            <a:lvl1pPr algn="l">
              <a:defRPr sz="3600" b="1" cap="none" baseline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441" y="3276600"/>
            <a:ext cx="6094413" cy="609600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0" indent="0">
              <a:buNone/>
              <a:defRPr sz="2000">
                <a:solidFill>
                  <a:schemeClr val="accent4"/>
                </a:solidFill>
              </a:defRPr>
            </a:lvl2pPr>
            <a:lvl3pPr marL="0" indent="0">
              <a:buNone/>
              <a:defRPr sz="2000">
                <a:solidFill>
                  <a:schemeClr val="accent4"/>
                </a:solidFill>
              </a:defRPr>
            </a:lvl3pPr>
            <a:lvl4pPr marL="0" indent="0">
              <a:buNone/>
              <a:defRPr sz="2000">
                <a:solidFill>
                  <a:schemeClr val="accent4"/>
                </a:solidFill>
              </a:defRPr>
            </a:lvl4pPr>
            <a:lvl5pPr marL="0" indent="0">
              <a:buNone/>
              <a:defRPr sz="2000">
                <a:solidFill>
                  <a:schemeClr val="accent4"/>
                </a:solidFill>
              </a:defRPr>
            </a:lvl5pPr>
            <a:lvl6pPr marL="0" indent="0">
              <a:buNone/>
              <a:defRPr sz="2000">
                <a:solidFill>
                  <a:schemeClr val="accent4"/>
                </a:solidFill>
              </a:defRPr>
            </a:lvl6pPr>
            <a:lvl7pPr marL="0" indent="0">
              <a:buNone/>
              <a:defRPr sz="2000">
                <a:solidFill>
                  <a:schemeClr val="accent4"/>
                </a:solidFill>
              </a:defRPr>
            </a:lvl7pPr>
            <a:lvl8pPr marL="0" indent="0">
              <a:buNone/>
              <a:defRPr sz="2000">
                <a:solidFill>
                  <a:schemeClr val="accent4"/>
                </a:solidFill>
              </a:defRPr>
            </a:lvl8pPr>
            <a:lvl9pPr marL="0" indent="0">
              <a:buNone/>
              <a:defRPr sz="2000">
                <a:solidFill>
                  <a:schemeClr val="accent4"/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5909481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">
    <p:bg bwMode="ltGray"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Group 23"/>
          <p:cNvGrpSpPr/>
          <p:nvPr/>
        </p:nvGrpSpPr>
        <p:grpSpPr>
          <a:xfrm>
            <a:off x="617878" y="6446044"/>
            <a:ext cx="1099793" cy="173355"/>
            <a:chOff x="-84138" y="5622925"/>
            <a:chExt cx="4330701" cy="682626"/>
          </a:xfrm>
          <a:solidFill>
            <a:srgbClr val="FFFFFF"/>
          </a:solidFill>
        </p:grpSpPr>
        <p:sp>
          <p:nvSpPr>
            <p:cNvPr id="25" name="Freeform 6"/>
            <p:cNvSpPr>
              <a:spLocks/>
            </p:cNvSpPr>
            <p:nvPr/>
          </p:nvSpPr>
          <p:spPr bwMode="auto">
            <a:xfrm>
              <a:off x="1589088" y="5649913"/>
              <a:ext cx="914400" cy="647700"/>
            </a:xfrm>
            <a:custGeom>
              <a:avLst/>
              <a:gdLst>
                <a:gd name="T0" fmla="*/ 52 w 243"/>
                <a:gd name="T1" fmla="*/ 159 h 170"/>
                <a:gd name="T2" fmla="*/ 2 w 243"/>
                <a:gd name="T3" fmla="*/ 19 h 170"/>
                <a:gd name="T4" fmla="*/ 0 w 243"/>
                <a:gd name="T5" fmla="*/ 12 h 170"/>
                <a:gd name="T6" fmla="*/ 13 w 243"/>
                <a:gd name="T7" fmla="*/ 0 h 170"/>
                <a:gd name="T8" fmla="*/ 25 w 243"/>
                <a:gd name="T9" fmla="*/ 11 h 170"/>
                <a:gd name="T10" fmla="*/ 67 w 243"/>
                <a:gd name="T11" fmla="*/ 131 h 170"/>
                <a:gd name="T12" fmla="*/ 109 w 243"/>
                <a:gd name="T13" fmla="*/ 10 h 170"/>
                <a:gd name="T14" fmla="*/ 121 w 243"/>
                <a:gd name="T15" fmla="*/ 0 h 170"/>
                <a:gd name="T16" fmla="*/ 122 w 243"/>
                <a:gd name="T17" fmla="*/ 0 h 170"/>
                <a:gd name="T18" fmla="*/ 135 w 243"/>
                <a:gd name="T19" fmla="*/ 10 h 170"/>
                <a:gd name="T20" fmla="*/ 177 w 243"/>
                <a:gd name="T21" fmla="*/ 131 h 170"/>
                <a:gd name="T22" fmla="*/ 219 w 243"/>
                <a:gd name="T23" fmla="*/ 10 h 170"/>
                <a:gd name="T24" fmla="*/ 231 w 243"/>
                <a:gd name="T25" fmla="*/ 0 h 170"/>
                <a:gd name="T26" fmla="*/ 243 w 243"/>
                <a:gd name="T27" fmla="*/ 12 h 170"/>
                <a:gd name="T28" fmla="*/ 241 w 243"/>
                <a:gd name="T29" fmla="*/ 19 h 170"/>
                <a:gd name="T30" fmla="*/ 191 w 243"/>
                <a:gd name="T31" fmla="*/ 159 h 170"/>
                <a:gd name="T32" fmla="*/ 177 w 243"/>
                <a:gd name="T33" fmla="*/ 170 h 170"/>
                <a:gd name="T34" fmla="*/ 176 w 243"/>
                <a:gd name="T35" fmla="*/ 170 h 170"/>
                <a:gd name="T36" fmla="*/ 163 w 243"/>
                <a:gd name="T37" fmla="*/ 159 h 170"/>
                <a:gd name="T38" fmla="*/ 122 w 243"/>
                <a:gd name="T39" fmla="*/ 40 h 170"/>
                <a:gd name="T40" fmla="*/ 80 w 243"/>
                <a:gd name="T41" fmla="*/ 159 h 170"/>
                <a:gd name="T42" fmla="*/ 66 w 243"/>
                <a:gd name="T43" fmla="*/ 170 h 170"/>
                <a:gd name="T44" fmla="*/ 66 w 243"/>
                <a:gd name="T45" fmla="*/ 170 h 170"/>
                <a:gd name="T46" fmla="*/ 52 w 243"/>
                <a:gd name="T47" fmla="*/ 159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43" h="170">
                  <a:moveTo>
                    <a:pt x="52" y="159"/>
                  </a:moveTo>
                  <a:cubicBezTo>
                    <a:pt x="2" y="19"/>
                    <a:pt x="2" y="19"/>
                    <a:pt x="2" y="19"/>
                  </a:cubicBezTo>
                  <a:cubicBezTo>
                    <a:pt x="1" y="17"/>
                    <a:pt x="0" y="14"/>
                    <a:pt x="0" y="12"/>
                  </a:cubicBezTo>
                  <a:cubicBezTo>
                    <a:pt x="0" y="6"/>
                    <a:pt x="5" y="0"/>
                    <a:pt x="13" y="0"/>
                  </a:cubicBezTo>
                  <a:cubicBezTo>
                    <a:pt x="19" y="0"/>
                    <a:pt x="23" y="4"/>
                    <a:pt x="25" y="11"/>
                  </a:cubicBezTo>
                  <a:cubicBezTo>
                    <a:pt x="67" y="131"/>
                    <a:pt x="67" y="131"/>
                    <a:pt x="67" y="131"/>
                  </a:cubicBezTo>
                  <a:cubicBezTo>
                    <a:pt x="109" y="10"/>
                    <a:pt x="109" y="10"/>
                    <a:pt x="109" y="10"/>
                  </a:cubicBezTo>
                  <a:cubicBezTo>
                    <a:pt x="111" y="4"/>
                    <a:pt x="114" y="0"/>
                    <a:pt x="121" y="0"/>
                  </a:cubicBezTo>
                  <a:cubicBezTo>
                    <a:pt x="122" y="0"/>
                    <a:pt x="122" y="0"/>
                    <a:pt x="122" y="0"/>
                  </a:cubicBezTo>
                  <a:cubicBezTo>
                    <a:pt x="129" y="0"/>
                    <a:pt x="133" y="4"/>
                    <a:pt x="135" y="10"/>
                  </a:cubicBezTo>
                  <a:cubicBezTo>
                    <a:pt x="177" y="131"/>
                    <a:pt x="177" y="131"/>
                    <a:pt x="177" y="131"/>
                  </a:cubicBezTo>
                  <a:cubicBezTo>
                    <a:pt x="219" y="10"/>
                    <a:pt x="219" y="10"/>
                    <a:pt x="219" y="10"/>
                  </a:cubicBezTo>
                  <a:cubicBezTo>
                    <a:pt x="221" y="5"/>
                    <a:pt x="224" y="0"/>
                    <a:pt x="231" y="0"/>
                  </a:cubicBezTo>
                  <a:cubicBezTo>
                    <a:pt x="238" y="0"/>
                    <a:pt x="243" y="6"/>
                    <a:pt x="243" y="12"/>
                  </a:cubicBezTo>
                  <a:cubicBezTo>
                    <a:pt x="243" y="14"/>
                    <a:pt x="242" y="17"/>
                    <a:pt x="241" y="19"/>
                  </a:cubicBezTo>
                  <a:cubicBezTo>
                    <a:pt x="191" y="159"/>
                    <a:pt x="191" y="159"/>
                    <a:pt x="191" y="159"/>
                  </a:cubicBezTo>
                  <a:cubicBezTo>
                    <a:pt x="188" y="166"/>
                    <a:pt x="183" y="170"/>
                    <a:pt x="177" y="170"/>
                  </a:cubicBezTo>
                  <a:cubicBezTo>
                    <a:pt x="176" y="170"/>
                    <a:pt x="176" y="170"/>
                    <a:pt x="176" y="170"/>
                  </a:cubicBezTo>
                  <a:cubicBezTo>
                    <a:pt x="170" y="170"/>
                    <a:pt x="165" y="166"/>
                    <a:pt x="163" y="159"/>
                  </a:cubicBezTo>
                  <a:cubicBezTo>
                    <a:pt x="122" y="40"/>
                    <a:pt x="122" y="40"/>
                    <a:pt x="122" y="40"/>
                  </a:cubicBezTo>
                  <a:cubicBezTo>
                    <a:pt x="80" y="159"/>
                    <a:pt x="80" y="159"/>
                    <a:pt x="80" y="159"/>
                  </a:cubicBezTo>
                  <a:cubicBezTo>
                    <a:pt x="78" y="166"/>
                    <a:pt x="73" y="170"/>
                    <a:pt x="66" y="170"/>
                  </a:cubicBezTo>
                  <a:cubicBezTo>
                    <a:pt x="66" y="170"/>
                    <a:pt x="66" y="170"/>
                    <a:pt x="66" y="170"/>
                  </a:cubicBezTo>
                  <a:cubicBezTo>
                    <a:pt x="60" y="170"/>
                    <a:pt x="55" y="166"/>
                    <a:pt x="52" y="159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7"/>
            <p:cNvSpPr>
              <a:spLocks/>
            </p:cNvSpPr>
            <p:nvPr/>
          </p:nvSpPr>
          <p:spPr bwMode="auto">
            <a:xfrm>
              <a:off x="3163888" y="5649913"/>
              <a:ext cx="354013" cy="647700"/>
            </a:xfrm>
            <a:custGeom>
              <a:avLst/>
              <a:gdLst>
                <a:gd name="T0" fmla="*/ 0 w 94"/>
                <a:gd name="T1" fmla="*/ 13 h 170"/>
                <a:gd name="T2" fmla="*/ 12 w 94"/>
                <a:gd name="T3" fmla="*/ 0 h 170"/>
                <a:gd name="T4" fmla="*/ 24 w 94"/>
                <a:gd name="T5" fmla="*/ 13 h 170"/>
                <a:gd name="T6" fmla="*/ 24 w 94"/>
                <a:gd name="T7" fmla="*/ 41 h 170"/>
                <a:gd name="T8" fmla="*/ 82 w 94"/>
                <a:gd name="T9" fmla="*/ 0 h 170"/>
                <a:gd name="T10" fmla="*/ 94 w 94"/>
                <a:gd name="T11" fmla="*/ 13 h 170"/>
                <a:gd name="T12" fmla="*/ 83 w 94"/>
                <a:gd name="T13" fmla="*/ 25 h 170"/>
                <a:gd name="T14" fmla="*/ 24 w 94"/>
                <a:gd name="T15" fmla="*/ 101 h 170"/>
                <a:gd name="T16" fmla="*/ 24 w 94"/>
                <a:gd name="T17" fmla="*/ 157 h 170"/>
                <a:gd name="T18" fmla="*/ 12 w 94"/>
                <a:gd name="T19" fmla="*/ 170 h 170"/>
                <a:gd name="T20" fmla="*/ 0 w 94"/>
                <a:gd name="T21" fmla="*/ 157 h 170"/>
                <a:gd name="T22" fmla="*/ 0 w 94"/>
                <a:gd name="T23" fmla="*/ 13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4" h="170">
                  <a:moveTo>
                    <a:pt x="0" y="13"/>
                  </a:moveTo>
                  <a:cubicBezTo>
                    <a:pt x="0" y="6"/>
                    <a:pt x="5" y="0"/>
                    <a:pt x="12" y="0"/>
                  </a:cubicBezTo>
                  <a:cubicBezTo>
                    <a:pt x="19" y="0"/>
                    <a:pt x="24" y="5"/>
                    <a:pt x="24" y="13"/>
                  </a:cubicBezTo>
                  <a:cubicBezTo>
                    <a:pt x="24" y="41"/>
                    <a:pt x="24" y="41"/>
                    <a:pt x="24" y="41"/>
                  </a:cubicBezTo>
                  <a:cubicBezTo>
                    <a:pt x="37" y="13"/>
                    <a:pt x="64" y="0"/>
                    <a:pt x="82" y="0"/>
                  </a:cubicBezTo>
                  <a:cubicBezTo>
                    <a:pt x="89" y="0"/>
                    <a:pt x="94" y="6"/>
                    <a:pt x="94" y="13"/>
                  </a:cubicBezTo>
                  <a:cubicBezTo>
                    <a:pt x="94" y="20"/>
                    <a:pt x="89" y="24"/>
                    <a:pt x="83" y="25"/>
                  </a:cubicBezTo>
                  <a:cubicBezTo>
                    <a:pt x="51" y="29"/>
                    <a:pt x="24" y="53"/>
                    <a:pt x="24" y="101"/>
                  </a:cubicBezTo>
                  <a:cubicBezTo>
                    <a:pt x="24" y="157"/>
                    <a:pt x="24" y="157"/>
                    <a:pt x="24" y="157"/>
                  </a:cubicBezTo>
                  <a:cubicBezTo>
                    <a:pt x="24" y="164"/>
                    <a:pt x="19" y="170"/>
                    <a:pt x="12" y="170"/>
                  </a:cubicBezTo>
                  <a:cubicBezTo>
                    <a:pt x="5" y="170"/>
                    <a:pt x="0" y="164"/>
                    <a:pt x="0" y="157"/>
                  </a:cubicBezTo>
                  <a:lnTo>
                    <a:pt x="0" y="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8"/>
            <p:cNvSpPr>
              <a:spLocks noEditPoints="1"/>
            </p:cNvSpPr>
            <p:nvPr/>
          </p:nvSpPr>
          <p:spPr bwMode="auto">
            <a:xfrm>
              <a:off x="3509963" y="5649913"/>
              <a:ext cx="579438" cy="655638"/>
            </a:xfrm>
            <a:custGeom>
              <a:avLst/>
              <a:gdLst>
                <a:gd name="T0" fmla="*/ 129 w 154"/>
                <a:gd name="T1" fmla="*/ 76 h 172"/>
                <a:gd name="T2" fmla="*/ 77 w 154"/>
                <a:gd name="T3" fmla="*/ 21 h 172"/>
                <a:gd name="T4" fmla="*/ 25 w 154"/>
                <a:gd name="T5" fmla="*/ 76 h 172"/>
                <a:gd name="T6" fmla="*/ 129 w 154"/>
                <a:gd name="T7" fmla="*/ 76 h 172"/>
                <a:gd name="T8" fmla="*/ 81 w 154"/>
                <a:gd name="T9" fmla="*/ 172 h 172"/>
                <a:gd name="T10" fmla="*/ 0 w 154"/>
                <a:gd name="T11" fmla="*/ 86 h 172"/>
                <a:gd name="T12" fmla="*/ 0 w 154"/>
                <a:gd name="T13" fmla="*/ 85 h 172"/>
                <a:gd name="T14" fmla="*/ 78 w 154"/>
                <a:gd name="T15" fmla="*/ 0 h 172"/>
                <a:gd name="T16" fmla="*/ 154 w 154"/>
                <a:gd name="T17" fmla="*/ 83 h 172"/>
                <a:gd name="T18" fmla="*/ 142 w 154"/>
                <a:gd name="T19" fmla="*/ 95 h 172"/>
                <a:gd name="T20" fmla="*/ 25 w 154"/>
                <a:gd name="T21" fmla="*/ 95 h 172"/>
                <a:gd name="T22" fmla="*/ 82 w 154"/>
                <a:gd name="T23" fmla="*/ 150 h 172"/>
                <a:gd name="T24" fmla="*/ 129 w 154"/>
                <a:gd name="T25" fmla="*/ 131 h 172"/>
                <a:gd name="T26" fmla="*/ 136 w 154"/>
                <a:gd name="T27" fmla="*/ 128 h 172"/>
                <a:gd name="T28" fmla="*/ 146 w 154"/>
                <a:gd name="T29" fmla="*/ 139 h 172"/>
                <a:gd name="T30" fmla="*/ 142 w 154"/>
                <a:gd name="T31" fmla="*/ 147 h 172"/>
                <a:gd name="T32" fmla="*/ 81 w 154"/>
                <a:gd name="T33" fmla="*/ 172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4" h="172">
                  <a:moveTo>
                    <a:pt x="129" y="76"/>
                  </a:moveTo>
                  <a:cubicBezTo>
                    <a:pt x="127" y="47"/>
                    <a:pt x="110" y="21"/>
                    <a:pt x="77" y="21"/>
                  </a:cubicBezTo>
                  <a:cubicBezTo>
                    <a:pt x="49" y="21"/>
                    <a:pt x="28" y="44"/>
                    <a:pt x="25" y="76"/>
                  </a:cubicBezTo>
                  <a:lnTo>
                    <a:pt x="129" y="76"/>
                  </a:lnTo>
                  <a:close/>
                  <a:moveTo>
                    <a:pt x="81" y="172"/>
                  </a:moveTo>
                  <a:cubicBezTo>
                    <a:pt x="36" y="172"/>
                    <a:pt x="0" y="137"/>
                    <a:pt x="0" y="86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38"/>
                    <a:pt x="33" y="0"/>
                    <a:pt x="78" y="0"/>
                  </a:cubicBezTo>
                  <a:cubicBezTo>
                    <a:pt x="126" y="0"/>
                    <a:pt x="154" y="40"/>
                    <a:pt x="154" y="83"/>
                  </a:cubicBezTo>
                  <a:cubicBezTo>
                    <a:pt x="154" y="90"/>
                    <a:pt x="148" y="95"/>
                    <a:pt x="142" y="95"/>
                  </a:cubicBezTo>
                  <a:cubicBezTo>
                    <a:pt x="25" y="95"/>
                    <a:pt x="25" y="95"/>
                    <a:pt x="25" y="95"/>
                  </a:cubicBezTo>
                  <a:cubicBezTo>
                    <a:pt x="28" y="130"/>
                    <a:pt x="53" y="150"/>
                    <a:pt x="82" y="150"/>
                  </a:cubicBezTo>
                  <a:cubicBezTo>
                    <a:pt x="102" y="150"/>
                    <a:pt x="117" y="142"/>
                    <a:pt x="129" y="131"/>
                  </a:cubicBezTo>
                  <a:cubicBezTo>
                    <a:pt x="131" y="130"/>
                    <a:pt x="133" y="128"/>
                    <a:pt x="136" y="128"/>
                  </a:cubicBezTo>
                  <a:cubicBezTo>
                    <a:pt x="142" y="128"/>
                    <a:pt x="146" y="133"/>
                    <a:pt x="146" y="139"/>
                  </a:cubicBezTo>
                  <a:cubicBezTo>
                    <a:pt x="146" y="142"/>
                    <a:pt x="145" y="145"/>
                    <a:pt x="142" y="147"/>
                  </a:cubicBezTo>
                  <a:cubicBezTo>
                    <a:pt x="127" y="162"/>
                    <a:pt x="109" y="172"/>
                    <a:pt x="81" y="17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9"/>
            <p:cNvSpPr>
              <a:spLocks noEditPoints="1"/>
            </p:cNvSpPr>
            <p:nvPr/>
          </p:nvSpPr>
          <p:spPr bwMode="auto">
            <a:xfrm>
              <a:off x="2503488" y="5649913"/>
              <a:ext cx="547688" cy="655638"/>
            </a:xfrm>
            <a:custGeom>
              <a:avLst/>
              <a:gdLst>
                <a:gd name="T0" fmla="*/ 122 w 146"/>
                <a:gd name="T1" fmla="*/ 107 h 172"/>
                <a:gd name="T2" fmla="*/ 122 w 146"/>
                <a:gd name="T3" fmla="*/ 91 h 172"/>
                <a:gd name="T4" fmla="*/ 74 w 146"/>
                <a:gd name="T5" fmla="*/ 84 h 172"/>
                <a:gd name="T6" fmla="*/ 25 w 146"/>
                <a:gd name="T7" fmla="*/ 118 h 172"/>
                <a:gd name="T8" fmla="*/ 25 w 146"/>
                <a:gd name="T9" fmla="*/ 119 h 172"/>
                <a:gd name="T10" fmla="*/ 67 w 146"/>
                <a:gd name="T11" fmla="*/ 152 h 172"/>
                <a:gd name="T12" fmla="*/ 122 w 146"/>
                <a:gd name="T13" fmla="*/ 107 h 172"/>
                <a:gd name="T14" fmla="*/ 0 w 146"/>
                <a:gd name="T15" fmla="*/ 120 h 172"/>
                <a:gd name="T16" fmla="*/ 0 w 146"/>
                <a:gd name="T17" fmla="*/ 119 h 172"/>
                <a:gd name="T18" fmla="*/ 71 w 146"/>
                <a:gd name="T19" fmla="*/ 66 h 172"/>
                <a:gd name="T20" fmla="*/ 122 w 146"/>
                <a:gd name="T21" fmla="*/ 73 h 172"/>
                <a:gd name="T22" fmla="*/ 122 w 146"/>
                <a:gd name="T23" fmla="*/ 67 h 172"/>
                <a:gd name="T24" fmla="*/ 73 w 146"/>
                <a:gd name="T25" fmla="*/ 22 h 172"/>
                <a:gd name="T26" fmla="*/ 34 w 146"/>
                <a:gd name="T27" fmla="*/ 30 h 172"/>
                <a:gd name="T28" fmla="*/ 30 w 146"/>
                <a:gd name="T29" fmla="*/ 31 h 172"/>
                <a:gd name="T30" fmla="*/ 19 w 146"/>
                <a:gd name="T31" fmla="*/ 20 h 172"/>
                <a:gd name="T32" fmla="*/ 26 w 146"/>
                <a:gd name="T33" fmla="*/ 10 h 172"/>
                <a:gd name="T34" fmla="*/ 75 w 146"/>
                <a:gd name="T35" fmla="*/ 0 h 172"/>
                <a:gd name="T36" fmla="*/ 129 w 146"/>
                <a:gd name="T37" fmla="*/ 19 h 172"/>
                <a:gd name="T38" fmla="*/ 146 w 146"/>
                <a:gd name="T39" fmla="*/ 67 h 172"/>
                <a:gd name="T40" fmla="*/ 146 w 146"/>
                <a:gd name="T41" fmla="*/ 158 h 172"/>
                <a:gd name="T42" fmla="*/ 134 w 146"/>
                <a:gd name="T43" fmla="*/ 170 h 172"/>
                <a:gd name="T44" fmla="*/ 122 w 146"/>
                <a:gd name="T45" fmla="*/ 159 h 172"/>
                <a:gd name="T46" fmla="*/ 122 w 146"/>
                <a:gd name="T47" fmla="*/ 143 h 172"/>
                <a:gd name="T48" fmla="*/ 62 w 146"/>
                <a:gd name="T49" fmla="*/ 172 h 172"/>
                <a:gd name="T50" fmla="*/ 0 w 146"/>
                <a:gd name="T51" fmla="*/ 12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46" h="172">
                  <a:moveTo>
                    <a:pt x="122" y="107"/>
                  </a:moveTo>
                  <a:cubicBezTo>
                    <a:pt x="122" y="91"/>
                    <a:pt x="122" y="91"/>
                    <a:pt x="122" y="91"/>
                  </a:cubicBezTo>
                  <a:cubicBezTo>
                    <a:pt x="110" y="88"/>
                    <a:pt x="94" y="84"/>
                    <a:pt x="74" y="84"/>
                  </a:cubicBezTo>
                  <a:cubicBezTo>
                    <a:pt x="43" y="84"/>
                    <a:pt x="25" y="98"/>
                    <a:pt x="25" y="118"/>
                  </a:cubicBezTo>
                  <a:cubicBezTo>
                    <a:pt x="25" y="119"/>
                    <a:pt x="25" y="119"/>
                    <a:pt x="25" y="119"/>
                  </a:cubicBezTo>
                  <a:cubicBezTo>
                    <a:pt x="25" y="140"/>
                    <a:pt x="45" y="152"/>
                    <a:pt x="67" y="152"/>
                  </a:cubicBezTo>
                  <a:cubicBezTo>
                    <a:pt x="97" y="152"/>
                    <a:pt x="122" y="133"/>
                    <a:pt x="122" y="107"/>
                  </a:cubicBezTo>
                  <a:moveTo>
                    <a:pt x="0" y="120"/>
                  </a:moveTo>
                  <a:cubicBezTo>
                    <a:pt x="0" y="119"/>
                    <a:pt x="0" y="119"/>
                    <a:pt x="0" y="119"/>
                  </a:cubicBezTo>
                  <a:cubicBezTo>
                    <a:pt x="0" y="85"/>
                    <a:pt x="29" y="66"/>
                    <a:pt x="71" y="66"/>
                  </a:cubicBezTo>
                  <a:cubicBezTo>
                    <a:pt x="92" y="66"/>
                    <a:pt x="107" y="69"/>
                    <a:pt x="122" y="73"/>
                  </a:cubicBezTo>
                  <a:cubicBezTo>
                    <a:pt x="122" y="67"/>
                    <a:pt x="122" y="67"/>
                    <a:pt x="122" y="67"/>
                  </a:cubicBezTo>
                  <a:cubicBezTo>
                    <a:pt x="122" y="37"/>
                    <a:pt x="104" y="22"/>
                    <a:pt x="73" y="22"/>
                  </a:cubicBezTo>
                  <a:cubicBezTo>
                    <a:pt x="56" y="22"/>
                    <a:pt x="46" y="24"/>
                    <a:pt x="34" y="30"/>
                  </a:cubicBezTo>
                  <a:cubicBezTo>
                    <a:pt x="33" y="30"/>
                    <a:pt x="31" y="31"/>
                    <a:pt x="30" y="31"/>
                  </a:cubicBezTo>
                  <a:cubicBezTo>
                    <a:pt x="24" y="31"/>
                    <a:pt x="19" y="26"/>
                    <a:pt x="19" y="20"/>
                  </a:cubicBezTo>
                  <a:cubicBezTo>
                    <a:pt x="19" y="15"/>
                    <a:pt x="21" y="12"/>
                    <a:pt x="26" y="10"/>
                  </a:cubicBezTo>
                  <a:cubicBezTo>
                    <a:pt x="42" y="3"/>
                    <a:pt x="54" y="0"/>
                    <a:pt x="75" y="0"/>
                  </a:cubicBezTo>
                  <a:cubicBezTo>
                    <a:pt x="99" y="0"/>
                    <a:pt x="117" y="6"/>
                    <a:pt x="129" y="19"/>
                  </a:cubicBezTo>
                  <a:cubicBezTo>
                    <a:pt x="140" y="30"/>
                    <a:pt x="146" y="46"/>
                    <a:pt x="146" y="67"/>
                  </a:cubicBezTo>
                  <a:cubicBezTo>
                    <a:pt x="146" y="158"/>
                    <a:pt x="146" y="158"/>
                    <a:pt x="146" y="158"/>
                  </a:cubicBezTo>
                  <a:cubicBezTo>
                    <a:pt x="146" y="165"/>
                    <a:pt x="141" y="170"/>
                    <a:pt x="134" y="170"/>
                  </a:cubicBezTo>
                  <a:cubicBezTo>
                    <a:pt x="127" y="170"/>
                    <a:pt x="122" y="165"/>
                    <a:pt x="122" y="159"/>
                  </a:cubicBezTo>
                  <a:cubicBezTo>
                    <a:pt x="122" y="143"/>
                    <a:pt x="122" y="143"/>
                    <a:pt x="122" y="143"/>
                  </a:cubicBezTo>
                  <a:cubicBezTo>
                    <a:pt x="111" y="158"/>
                    <a:pt x="91" y="172"/>
                    <a:pt x="62" y="172"/>
                  </a:cubicBezTo>
                  <a:cubicBezTo>
                    <a:pt x="32" y="172"/>
                    <a:pt x="0" y="154"/>
                    <a:pt x="0" y="12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Freeform 10"/>
            <p:cNvSpPr>
              <a:spLocks/>
            </p:cNvSpPr>
            <p:nvPr/>
          </p:nvSpPr>
          <p:spPr bwMode="auto">
            <a:xfrm>
              <a:off x="-84138" y="5622925"/>
              <a:ext cx="1635125" cy="682625"/>
            </a:xfrm>
            <a:custGeom>
              <a:avLst/>
              <a:gdLst>
                <a:gd name="T0" fmla="*/ 49 w 435"/>
                <a:gd name="T1" fmla="*/ 18 h 179"/>
                <a:gd name="T2" fmla="*/ 17 w 435"/>
                <a:gd name="T3" fmla="*/ 6 h 179"/>
                <a:gd name="T4" fmla="*/ 6 w 435"/>
                <a:gd name="T5" fmla="*/ 37 h 179"/>
                <a:gd name="T6" fmla="*/ 58 w 435"/>
                <a:gd name="T7" fmla="*/ 152 h 179"/>
                <a:gd name="T8" fmla="*/ 92 w 435"/>
                <a:gd name="T9" fmla="*/ 179 h 179"/>
                <a:gd name="T10" fmla="*/ 125 w 435"/>
                <a:gd name="T11" fmla="*/ 152 h 179"/>
                <a:gd name="T12" fmla="*/ 171 w 435"/>
                <a:gd name="T13" fmla="*/ 51 h 179"/>
                <a:gd name="T14" fmla="*/ 178 w 435"/>
                <a:gd name="T15" fmla="*/ 46 h 179"/>
                <a:gd name="T16" fmla="*/ 185 w 435"/>
                <a:gd name="T17" fmla="*/ 54 h 179"/>
                <a:gd name="T18" fmla="*/ 185 w 435"/>
                <a:gd name="T19" fmla="*/ 151 h 179"/>
                <a:gd name="T20" fmla="*/ 209 w 435"/>
                <a:gd name="T21" fmla="*/ 179 h 179"/>
                <a:gd name="T22" fmla="*/ 234 w 435"/>
                <a:gd name="T23" fmla="*/ 151 h 179"/>
                <a:gd name="T24" fmla="*/ 234 w 435"/>
                <a:gd name="T25" fmla="*/ 72 h 179"/>
                <a:gd name="T26" fmla="*/ 260 w 435"/>
                <a:gd name="T27" fmla="*/ 46 h 179"/>
                <a:gd name="T28" fmla="*/ 285 w 435"/>
                <a:gd name="T29" fmla="*/ 72 h 179"/>
                <a:gd name="T30" fmla="*/ 285 w 435"/>
                <a:gd name="T31" fmla="*/ 151 h 179"/>
                <a:gd name="T32" fmla="*/ 310 w 435"/>
                <a:gd name="T33" fmla="*/ 179 h 179"/>
                <a:gd name="T34" fmla="*/ 334 w 435"/>
                <a:gd name="T35" fmla="*/ 151 h 179"/>
                <a:gd name="T36" fmla="*/ 334 w 435"/>
                <a:gd name="T37" fmla="*/ 72 h 179"/>
                <a:gd name="T38" fmla="*/ 360 w 435"/>
                <a:gd name="T39" fmla="*/ 46 h 179"/>
                <a:gd name="T40" fmla="*/ 385 w 435"/>
                <a:gd name="T41" fmla="*/ 72 h 179"/>
                <a:gd name="T42" fmla="*/ 385 w 435"/>
                <a:gd name="T43" fmla="*/ 151 h 179"/>
                <a:gd name="T44" fmla="*/ 410 w 435"/>
                <a:gd name="T45" fmla="*/ 179 h 179"/>
                <a:gd name="T46" fmla="*/ 435 w 435"/>
                <a:gd name="T47" fmla="*/ 151 h 179"/>
                <a:gd name="T48" fmla="*/ 435 w 435"/>
                <a:gd name="T49" fmla="*/ 61 h 179"/>
                <a:gd name="T50" fmla="*/ 375 w 435"/>
                <a:gd name="T51" fmla="*/ 4 h 179"/>
                <a:gd name="T52" fmla="*/ 323 w 435"/>
                <a:gd name="T53" fmla="*/ 26 h 179"/>
                <a:gd name="T54" fmla="*/ 272 w 435"/>
                <a:gd name="T55" fmla="*/ 4 h 179"/>
                <a:gd name="T56" fmla="*/ 223 w 435"/>
                <a:gd name="T57" fmla="*/ 26 h 179"/>
                <a:gd name="T58" fmla="*/ 178 w 435"/>
                <a:gd name="T59" fmla="*/ 4 h 179"/>
                <a:gd name="T60" fmla="*/ 125 w 435"/>
                <a:gd name="T61" fmla="*/ 40 h 179"/>
                <a:gd name="T62" fmla="*/ 92 w 435"/>
                <a:gd name="T63" fmla="*/ 119 h 179"/>
                <a:gd name="T64" fmla="*/ 49 w 435"/>
                <a:gd name="T65" fmla="*/ 18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35" h="179">
                  <a:moveTo>
                    <a:pt x="49" y="18"/>
                  </a:moveTo>
                  <a:cubicBezTo>
                    <a:pt x="43" y="6"/>
                    <a:pt x="30" y="0"/>
                    <a:pt x="17" y="6"/>
                  </a:cubicBezTo>
                  <a:cubicBezTo>
                    <a:pt x="5" y="12"/>
                    <a:pt x="0" y="25"/>
                    <a:pt x="6" y="37"/>
                  </a:cubicBezTo>
                  <a:cubicBezTo>
                    <a:pt x="58" y="152"/>
                    <a:pt x="58" y="152"/>
                    <a:pt x="58" y="152"/>
                  </a:cubicBezTo>
                  <a:cubicBezTo>
                    <a:pt x="67" y="169"/>
                    <a:pt x="75" y="179"/>
                    <a:pt x="92" y="179"/>
                  </a:cubicBezTo>
                  <a:cubicBezTo>
                    <a:pt x="109" y="179"/>
                    <a:pt x="117" y="169"/>
                    <a:pt x="125" y="152"/>
                  </a:cubicBezTo>
                  <a:cubicBezTo>
                    <a:pt x="125" y="152"/>
                    <a:pt x="171" y="52"/>
                    <a:pt x="171" y="51"/>
                  </a:cubicBezTo>
                  <a:cubicBezTo>
                    <a:pt x="172" y="50"/>
                    <a:pt x="173" y="46"/>
                    <a:pt x="178" y="46"/>
                  </a:cubicBezTo>
                  <a:cubicBezTo>
                    <a:pt x="182" y="47"/>
                    <a:pt x="185" y="50"/>
                    <a:pt x="185" y="54"/>
                  </a:cubicBezTo>
                  <a:cubicBezTo>
                    <a:pt x="185" y="151"/>
                    <a:pt x="185" y="151"/>
                    <a:pt x="185" y="151"/>
                  </a:cubicBezTo>
                  <a:cubicBezTo>
                    <a:pt x="185" y="166"/>
                    <a:pt x="193" y="179"/>
                    <a:pt x="209" y="179"/>
                  </a:cubicBezTo>
                  <a:cubicBezTo>
                    <a:pt x="225" y="179"/>
                    <a:pt x="234" y="166"/>
                    <a:pt x="234" y="151"/>
                  </a:cubicBezTo>
                  <a:cubicBezTo>
                    <a:pt x="234" y="72"/>
                    <a:pt x="234" y="72"/>
                    <a:pt x="234" y="72"/>
                  </a:cubicBezTo>
                  <a:cubicBezTo>
                    <a:pt x="234" y="56"/>
                    <a:pt x="245" y="46"/>
                    <a:pt x="260" y="46"/>
                  </a:cubicBezTo>
                  <a:cubicBezTo>
                    <a:pt x="275" y="46"/>
                    <a:pt x="285" y="57"/>
                    <a:pt x="285" y="72"/>
                  </a:cubicBezTo>
                  <a:cubicBezTo>
                    <a:pt x="285" y="151"/>
                    <a:pt x="285" y="151"/>
                    <a:pt x="285" y="151"/>
                  </a:cubicBezTo>
                  <a:cubicBezTo>
                    <a:pt x="285" y="166"/>
                    <a:pt x="294" y="179"/>
                    <a:pt x="310" y="179"/>
                  </a:cubicBezTo>
                  <a:cubicBezTo>
                    <a:pt x="326" y="179"/>
                    <a:pt x="334" y="166"/>
                    <a:pt x="334" y="151"/>
                  </a:cubicBezTo>
                  <a:cubicBezTo>
                    <a:pt x="334" y="72"/>
                    <a:pt x="334" y="72"/>
                    <a:pt x="334" y="72"/>
                  </a:cubicBezTo>
                  <a:cubicBezTo>
                    <a:pt x="334" y="56"/>
                    <a:pt x="345" y="46"/>
                    <a:pt x="360" y="46"/>
                  </a:cubicBezTo>
                  <a:cubicBezTo>
                    <a:pt x="375" y="46"/>
                    <a:pt x="385" y="57"/>
                    <a:pt x="385" y="72"/>
                  </a:cubicBezTo>
                  <a:cubicBezTo>
                    <a:pt x="385" y="151"/>
                    <a:pt x="385" y="151"/>
                    <a:pt x="385" y="151"/>
                  </a:cubicBezTo>
                  <a:cubicBezTo>
                    <a:pt x="385" y="166"/>
                    <a:pt x="394" y="179"/>
                    <a:pt x="410" y="179"/>
                  </a:cubicBezTo>
                  <a:cubicBezTo>
                    <a:pt x="426" y="179"/>
                    <a:pt x="435" y="166"/>
                    <a:pt x="435" y="151"/>
                  </a:cubicBezTo>
                  <a:cubicBezTo>
                    <a:pt x="435" y="61"/>
                    <a:pt x="435" y="61"/>
                    <a:pt x="435" y="61"/>
                  </a:cubicBezTo>
                  <a:cubicBezTo>
                    <a:pt x="435" y="27"/>
                    <a:pt x="408" y="4"/>
                    <a:pt x="375" y="4"/>
                  </a:cubicBezTo>
                  <a:cubicBezTo>
                    <a:pt x="343" y="4"/>
                    <a:pt x="323" y="26"/>
                    <a:pt x="323" y="26"/>
                  </a:cubicBezTo>
                  <a:cubicBezTo>
                    <a:pt x="312" y="12"/>
                    <a:pt x="297" y="4"/>
                    <a:pt x="272" y="4"/>
                  </a:cubicBezTo>
                  <a:cubicBezTo>
                    <a:pt x="246" y="4"/>
                    <a:pt x="223" y="26"/>
                    <a:pt x="223" y="26"/>
                  </a:cubicBezTo>
                  <a:cubicBezTo>
                    <a:pt x="212" y="12"/>
                    <a:pt x="194" y="4"/>
                    <a:pt x="178" y="4"/>
                  </a:cubicBezTo>
                  <a:cubicBezTo>
                    <a:pt x="155" y="4"/>
                    <a:pt x="136" y="14"/>
                    <a:pt x="125" y="40"/>
                  </a:cubicBezTo>
                  <a:cubicBezTo>
                    <a:pt x="92" y="119"/>
                    <a:pt x="92" y="119"/>
                    <a:pt x="92" y="119"/>
                  </a:cubicBezTo>
                  <a:lnTo>
                    <a:pt x="49" y="1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Freeform 11"/>
            <p:cNvSpPr>
              <a:spLocks noEditPoints="1"/>
            </p:cNvSpPr>
            <p:nvPr/>
          </p:nvSpPr>
          <p:spPr bwMode="auto">
            <a:xfrm>
              <a:off x="4097338" y="5649913"/>
              <a:ext cx="149225" cy="157163"/>
            </a:xfrm>
            <a:custGeom>
              <a:avLst/>
              <a:gdLst>
                <a:gd name="T0" fmla="*/ 37 w 40"/>
                <a:gd name="T1" fmla="*/ 20 h 41"/>
                <a:gd name="T2" fmla="*/ 37 w 40"/>
                <a:gd name="T3" fmla="*/ 20 h 41"/>
                <a:gd name="T4" fmla="*/ 20 w 40"/>
                <a:gd name="T5" fmla="*/ 4 h 41"/>
                <a:gd name="T6" fmla="*/ 3 w 40"/>
                <a:gd name="T7" fmla="*/ 20 h 41"/>
                <a:gd name="T8" fmla="*/ 3 w 40"/>
                <a:gd name="T9" fmla="*/ 21 h 41"/>
                <a:gd name="T10" fmla="*/ 20 w 40"/>
                <a:gd name="T11" fmla="*/ 37 h 41"/>
                <a:gd name="T12" fmla="*/ 37 w 40"/>
                <a:gd name="T13" fmla="*/ 20 h 41"/>
                <a:gd name="T14" fmla="*/ 0 w 40"/>
                <a:gd name="T15" fmla="*/ 21 h 41"/>
                <a:gd name="T16" fmla="*/ 0 w 40"/>
                <a:gd name="T17" fmla="*/ 20 h 41"/>
                <a:gd name="T18" fmla="*/ 20 w 40"/>
                <a:gd name="T19" fmla="*/ 0 h 41"/>
                <a:gd name="T20" fmla="*/ 40 w 40"/>
                <a:gd name="T21" fmla="*/ 20 h 41"/>
                <a:gd name="T22" fmla="*/ 40 w 40"/>
                <a:gd name="T23" fmla="*/ 20 h 41"/>
                <a:gd name="T24" fmla="*/ 20 w 40"/>
                <a:gd name="T25" fmla="*/ 41 h 41"/>
                <a:gd name="T26" fmla="*/ 0 w 40"/>
                <a:gd name="T27" fmla="*/ 2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0" h="41">
                  <a:moveTo>
                    <a:pt x="37" y="20"/>
                  </a:moveTo>
                  <a:cubicBezTo>
                    <a:pt x="37" y="20"/>
                    <a:pt x="37" y="20"/>
                    <a:pt x="37" y="20"/>
                  </a:cubicBezTo>
                  <a:cubicBezTo>
                    <a:pt x="37" y="11"/>
                    <a:pt x="29" y="4"/>
                    <a:pt x="20" y="4"/>
                  </a:cubicBezTo>
                  <a:cubicBezTo>
                    <a:pt x="11" y="4"/>
                    <a:pt x="3" y="11"/>
                    <a:pt x="3" y="20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30"/>
                    <a:pt x="11" y="37"/>
                    <a:pt x="20" y="37"/>
                  </a:cubicBezTo>
                  <a:cubicBezTo>
                    <a:pt x="29" y="37"/>
                    <a:pt x="37" y="30"/>
                    <a:pt x="37" y="20"/>
                  </a:cubicBezTo>
                  <a:moveTo>
                    <a:pt x="0" y="21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20"/>
                    <a:pt x="40" y="20"/>
                    <a:pt x="40" y="20"/>
                  </a:cubicBezTo>
                  <a:cubicBezTo>
                    <a:pt x="40" y="32"/>
                    <a:pt x="31" y="41"/>
                    <a:pt x="20" y="41"/>
                  </a:cubicBezTo>
                  <a:cubicBezTo>
                    <a:pt x="8" y="41"/>
                    <a:pt x="0" y="32"/>
                    <a:pt x="0" y="2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Freeform 12"/>
            <p:cNvSpPr>
              <a:spLocks noEditPoints="1"/>
            </p:cNvSpPr>
            <p:nvPr/>
          </p:nvSpPr>
          <p:spPr bwMode="auto">
            <a:xfrm>
              <a:off x="4141788" y="5688013"/>
              <a:ext cx="63500" cy="76200"/>
            </a:xfrm>
            <a:custGeom>
              <a:avLst/>
              <a:gdLst>
                <a:gd name="T0" fmla="*/ 9 w 17"/>
                <a:gd name="T1" fmla="*/ 10 h 20"/>
                <a:gd name="T2" fmla="*/ 12 w 17"/>
                <a:gd name="T3" fmla="*/ 7 h 20"/>
                <a:gd name="T4" fmla="*/ 12 w 17"/>
                <a:gd name="T5" fmla="*/ 7 h 20"/>
                <a:gd name="T6" fmla="*/ 9 w 17"/>
                <a:gd name="T7" fmla="*/ 4 h 20"/>
                <a:gd name="T8" fmla="*/ 5 w 17"/>
                <a:gd name="T9" fmla="*/ 4 h 20"/>
                <a:gd name="T10" fmla="*/ 5 w 17"/>
                <a:gd name="T11" fmla="*/ 10 h 20"/>
                <a:gd name="T12" fmla="*/ 9 w 17"/>
                <a:gd name="T13" fmla="*/ 10 h 20"/>
                <a:gd name="T14" fmla="*/ 0 w 17"/>
                <a:gd name="T15" fmla="*/ 2 h 20"/>
                <a:gd name="T16" fmla="*/ 2 w 17"/>
                <a:gd name="T17" fmla="*/ 0 h 20"/>
                <a:gd name="T18" fmla="*/ 9 w 17"/>
                <a:gd name="T19" fmla="*/ 0 h 20"/>
                <a:gd name="T20" fmla="*/ 15 w 17"/>
                <a:gd name="T21" fmla="*/ 2 h 20"/>
                <a:gd name="T22" fmla="*/ 17 w 17"/>
                <a:gd name="T23" fmla="*/ 7 h 20"/>
                <a:gd name="T24" fmla="*/ 17 w 17"/>
                <a:gd name="T25" fmla="*/ 7 h 20"/>
                <a:gd name="T26" fmla="*/ 13 w 17"/>
                <a:gd name="T27" fmla="*/ 13 h 20"/>
                <a:gd name="T28" fmla="*/ 16 w 17"/>
                <a:gd name="T29" fmla="*/ 17 h 20"/>
                <a:gd name="T30" fmla="*/ 16 w 17"/>
                <a:gd name="T31" fmla="*/ 18 h 20"/>
                <a:gd name="T32" fmla="*/ 14 w 17"/>
                <a:gd name="T33" fmla="*/ 20 h 20"/>
                <a:gd name="T34" fmla="*/ 12 w 17"/>
                <a:gd name="T35" fmla="*/ 19 h 20"/>
                <a:gd name="T36" fmla="*/ 8 w 17"/>
                <a:gd name="T37" fmla="*/ 14 h 20"/>
                <a:gd name="T38" fmla="*/ 5 w 17"/>
                <a:gd name="T39" fmla="*/ 14 h 20"/>
                <a:gd name="T40" fmla="*/ 5 w 17"/>
                <a:gd name="T41" fmla="*/ 18 h 20"/>
                <a:gd name="T42" fmla="*/ 2 w 17"/>
                <a:gd name="T43" fmla="*/ 20 h 20"/>
                <a:gd name="T44" fmla="*/ 0 w 17"/>
                <a:gd name="T45" fmla="*/ 18 h 20"/>
                <a:gd name="T46" fmla="*/ 0 w 17"/>
                <a:gd name="T47" fmla="*/ 2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7" h="20">
                  <a:moveTo>
                    <a:pt x="9" y="10"/>
                  </a:moveTo>
                  <a:cubicBezTo>
                    <a:pt x="11" y="10"/>
                    <a:pt x="12" y="9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2" y="5"/>
                    <a:pt x="11" y="4"/>
                    <a:pt x="9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10"/>
                    <a:pt x="5" y="10"/>
                    <a:pt x="5" y="10"/>
                  </a:cubicBezTo>
                  <a:lnTo>
                    <a:pt x="9" y="10"/>
                  </a:lnTo>
                  <a:close/>
                  <a:moveTo>
                    <a:pt x="0" y="2"/>
                  </a:moveTo>
                  <a:cubicBezTo>
                    <a:pt x="0" y="1"/>
                    <a:pt x="1" y="0"/>
                    <a:pt x="2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12" y="0"/>
                    <a:pt x="14" y="1"/>
                    <a:pt x="15" y="2"/>
                  </a:cubicBezTo>
                  <a:cubicBezTo>
                    <a:pt x="16" y="3"/>
                    <a:pt x="17" y="5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10"/>
                    <a:pt x="15" y="12"/>
                    <a:pt x="13" y="13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7"/>
                    <a:pt x="16" y="18"/>
                    <a:pt x="16" y="18"/>
                  </a:cubicBezTo>
                  <a:cubicBezTo>
                    <a:pt x="16" y="19"/>
                    <a:pt x="15" y="20"/>
                    <a:pt x="14" y="20"/>
                  </a:cubicBezTo>
                  <a:cubicBezTo>
                    <a:pt x="13" y="20"/>
                    <a:pt x="13" y="20"/>
                    <a:pt x="12" y="19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5" y="14"/>
                    <a:pt x="5" y="14"/>
                    <a:pt x="5" y="14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9"/>
                    <a:pt x="4" y="20"/>
                    <a:pt x="2" y="20"/>
                  </a:cubicBezTo>
                  <a:cubicBezTo>
                    <a:pt x="1" y="20"/>
                    <a:pt x="0" y="19"/>
                    <a:pt x="0" y="18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12" name="Text Placeholder 2"/>
          <p:cNvSpPr>
            <a:spLocks noGrp="1"/>
          </p:cNvSpPr>
          <p:nvPr>
            <p:ph type="body" idx="10" hasCustomPrompt="1"/>
          </p:nvPr>
        </p:nvSpPr>
        <p:spPr>
          <a:xfrm>
            <a:off x="914160" y="2593231"/>
            <a:ext cx="4812049" cy="533400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1600">
                <a:solidFill>
                  <a:schemeClr val="accent1"/>
                </a:solidFill>
              </a:defRPr>
            </a:lvl1pPr>
            <a:lvl2pPr marL="0" indent="0">
              <a:spcBef>
                <a:spcPts val="0"/>
              </a:spcBef>
              <a:buNone/>
              <a:defRPr sz="1600">
                <a:solidFill>
                  <a:schemeClr val="accent1"/>
                </a:solidFill>
              </a:defRPr>
            </a:lvl2pPr>
            <a:lvl3pPr marL="0" indent="0">
              <a:spcBef>
                <a:spcPts val="0"/>
              </a:spcBef>
              <a:buNone/>
              <a:defRPr sz="1600">
                <a:solidFill>
                  <a:schemeClr val="accent1"/>
                </a:solidFill>
              </a:defRPr>
            </a:lvl3pPr>
            <a:lvl4pPr marL="0" indent="0">
              <a:spcBef>
                <a:spcPts val="0"/>
              </a:spcBef>
              <a:buNone/>
              <a:defRPr sz="1600">
                <a:solidFill>
                  <a:schemeClr val="accent1"/>
                </a:solidFill>
              </a:defRPr>
            </a:lvl4pPr>
            <a:lvl5pPr marL="0" indent="0">
              <a:spcBef>
                <a:spcPts val="0"/>
              </a:spcBef>
              <a:buNone/>
              <a:defRPr sz="1600">
                <a:solidFill>
                  <a:schemeClr val="accent1"/>
                </a:solidFill>
              </a:defRPr>
            </a:lvl5pPr>
            <a:lvl6pPr marL="0" indent="0">
              <a:spcBef>
                <a:spcPts val="0"/>
              </a:spcBef>
              <a:buNone/>
              <a:defRPr sz="1600">
                <a:solidFill>
                  <a:schemeClr val="accent1"/>
                </a:solidFill>
              </a:defRPr>
            </a:lvl6pPr>
            <a:lvl7pPr marL="0" indent="0">
              <a:spcBef>
                <a:spcPts val="0"/>
              </a:spcBef>
              <a:buNone/>
              <a:defRPr sz="1600">
                <a:solidFill>
                  <a:schemeClr val="accent1"/>
                </a:solidFill>
              </a:defRPr>
            </a:lvl7pPr>
            <a:lvl8pPr marL="0" indent="0">
              <a:spcBef>
                <a:spcPts val="0"/>
              </a:spcBef>
              <a:buNone/>
              <a:defRPr sz="1600">
                <a:solidFill>
                  <a:schemeClr val="accent1"/>
                </a:solidFill>
              </a:defRPr>
            </a:lvl8pPr>
            <a:lvl9pPr marL="0" indent="0">
              <a:spcBef>
                <a:spcPts val="0"/>
              </a:spcBef>
              <a:buNone/>
              <a:defRPr sz="1600">
                <a:solidFill>
                  <a:schemeClr val="accent1"/>
                </a:solidFill>
              </a:defRPr>
            </a:lvl9pPr>
          </a:lstStyle>
          <a:p>
            <a:pPr lvl="0"/>
            <a:r>
              <a:rPr lang="en-US" dirty="0" smtClean="0"/>
              <a:t>Click to add Name, Title, Company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/>
          </p:nvPr>
        </p:nvSpPr>
        <p:spPr>
          <a:xfrm>
            <a:off x="843060" y="457200"/>
            <a:ext cx="4875530" cy="2011680"/>
          </a:xfrm>
        </p:spPr>
        <p:txBody>
          <a:bodyPr/>
          <a:lstStyle>
            <a:lvl1pPr marL="58738" indent="-55563">
              <a:lnSpc>
                <a:spcPct val="100000"/>
              </a:lnSpc>
              <a:spcBef>
                <a:spcPts val="0"/>
              </a:spcBef>
              <a:buNone/>
              <a:defRPr sz="2200">
                <a:solidFill>
                  <a:schemeClr val="accent3">
                    <a:lumMod val="50000"/>
                  </a:schemeClr>
                </a:solidFill>
              </a:defRPr>
            </a:lvl1pPr>
            <a:lvl2pPr marL="3175" indent="0">
              <a:lnSpc>
                <a:spcPct val="100000"/>
              </a:lnSpc>
              <a:spcBef>
                <a:spcPts val="0"/>
              </a:spcBef>
              <a:buNone/>
              <a:defRPr sz="2200">
                <a:solidFill>
                  <a:schemeClr val="accent1">
                    <a:lumMod val="50000"/>
                  </a:schemeClr>
                </a:solidFill>
              </a:defRPr>
            </a:lvl2pPr>
            <a:lvl3pPr marL="3175" indent="0">
              <a:lnSpc>
                <a:spcPct val="100000"/>
              </a:lnSpc>
              <a:spcBef>
                <a:spcPts val="0"/>
              </a:spcBef>
              <a:buNone/>
              <a:defRPr sz="2200">
                <a:solidFill>
                  <a:schemeClr val="accent1">
                    <a:lumMod val="50000"/>
                  </a:schemeClr>
                </a:solidFill>
              </a:defRPr>
            </a:lvl3pPr>
            <a:lvl4pPr marL="3175" indent="0">
              <a:lnSpc>
                <a:spcPct val="100000"/>
              </a:lnSpc>
              <a:spcBef>
                <a:spcPts val="0"/>
              </a:spcBef>
              <a:buNone/>
              <a:defRPr sz="2200">
                <a:solidFill>
                  <a:schemeClr val="accent1">
                    <a:lumMod val="50000"/>
                  </a:schemeClr>
                </a:solidFill>
              </a:defRPr>
            </a:lvl4pPr>
            <a:lvl5pPr marL="3175" indent="0">
              <a:lnSpc>
                <a:spcPct val="100000"/>
              </a:lnSpc>
              <a:spcBef>
                <a:spcPts val="0"/>
              </a:spcBef>
              <a:buNone/>
              <a:defRPr sz="2200">
                <a:solidFill>
                  <a:schemeClr val="accent1">
                    <a:lumMod val="50000"/>
                  </a:schemeClr>
                </a:solidFill>
              </a:defRPr>
            </a:lvl5pPr>
            <a:lvl6pPr marL="3175" indent="0">
              <a:lnSpc>
                <a:spcPct val="100000"/>
              </a:lnSpc>
              <a:spcBef>
                <a:spcPts val="0"/>
              </a:spcBef>
              <a:buNone/>
              <a:defRPr sz="2200">
                <a:solidFill>
                  <a:schemeClr val="accent1">
                    <a:lumMod val="50000"/>
                  </a:schemeClr>
                </a:solidFill>
              </a:defRPr>
            </a:lvl6pPr>
            <a:lvl7pPr marL="3175" indent="0">
              <a:lnSpc>
                <a:spcPct val="100000"/>
              </a:lnSpc>
              <a:spcBef>
                <a:spcPts val="0"/>
              </a:spcBef>
              <a:buNone/>
              <a:defRPr sz="2200">
                <a:solidFill>
                  <a:schemeClr val="accent1">
                    <a:lumMod val="50000"/>
                  </a:schemeClr>
                </a:solidFill>
              </a:defRPr>
            </a:lvl7pPr>
            <a:lvl8pPr marL="3175" indent="0">
              <a:lnSpc>
                <a:spcPct val="100000"/>
              </a:lnSpc>
              <a:spcBef>
                <a:spcPts val="0"/>
              </a:spcBef>
              <a:buNone/>
              <a:defRPr sz="2200">
                <a:solidFill>
                  <a:schemeClr val="accent1">
                    <a:lumMod val="50000"/>
                  </a:schemeClr>
                </a:solidFill>
              </a:defRPr>
            </a:lvl8pPr>
            <a:lvl9pPr marL="3175" indent="0">
              <a:lnSpc>
                <a:spcPct val="100000"/>
              </a:lnSpc>
              <a:spcBef>
                <a:spcPts val="0"/>
              </a:spcBef>
              <a:buNone/>
              <a:defRPr sz="2200">
                <a:solidFill>
                  <a:schemeClr val="accent1">
                    <a:lumMod val="50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577997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Metric 1">
    <p:bg bwMode="ltGray"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0" hasCustomPrompt="1"/>
          </p:nvPr>
        </p:nvSpPr>
        <p:spPr>
          <a:xfrm>
            <a:off x="1322412" y="685800"/>
            <a:ext cx="4387977" cy="1676400"/>
          </a:xfrm>
        </p:spPr>
        <p:txBody>
          <a:bodyPr anchor="b"/>
          <a:lstStyle>
            <a:lvl1pPr marL="3175" indent="0">
              <a:spcBef>
                <a:spcPts val="0"/>
              </a:spcBef>
              <a:buNone/>
              <a:defRPr sz="11000">
                <a:solidFill>
                  <a:schemeClr val="accent3"/>
                </a:solidFill>
              </a:defRPr>
            </a:lvl1pPr>
            <a:lvl2pPr marL="3175" indent="0">
              <a:spcBef>
                <a:spcPts val="0"/>
              </a:spcBef>
              <a:buNone/>
              <a:defRPr sz="11000">
                <a:solidFill>
                  <a:schemeClr val="accent3"/>
                </a:solidFill>
              </a:defRPr>
            </a:lvl2pPr>
            <a:lvl3pPr marL="3175" indent="0">
              <a:spcBef>
                <a:spcPts val="0"/>
              </a:spcBef>
              <a:buNone/>
              <a:defRPr sz="11000">
                <a:solidFill>
                  <a:schemeClr val="accent3"/>
                </a:solidFill>
              </a:defRPr>
            </a:lvl3pPr>
            <a:lvl4pPr marL="3175" indent="0">
              <a:spcBef>
                <a:spcPts val="0"/>
              </a:spcBef>
              <a:buNone/>
              <a:defRPr sz="11000">
                <a:solidFill>
                  <a:schemeClr val="accent3"/>
                </a:solidFill>
              </a:defRPr>
            </a:lvl4pPr>
            <a:lvl5pPr marL="3175" indent="0">
              <a:spcBef>
                <a:spcPts val="0"/>
              </a:spcBef>
              <a:buNone/>
              <a:defRPr sz="11000">
                <a:solidFill>
                  <a:schemeClr val="accent3"/>
                </a:solidFill>
              </a:defRPr>
            </a:lvl5pPr>
            <a:lvl6pPr marL="3175" indent="0">
              <a:spcBef>
                <a:spcPts val="0"/>
              </a:spcBef>
              <a:buNone/>
              <a:defRPr sz="11000">
                <a:solidFill>
                  <a:schemeClr val="accent3"/>
                </a:solidFill>
              </a:defRPr>
            </a:lvl6pPr>
            <a:lvl7pPr marL="3175" indent="0">
              <a:spcBef>
                <a:spcPts val="0"/>
              </a:spcBef>
              <a:buNone/>
              <a:defRPr sz="11000">
                <a:solidFill>
                  <a:schemeClr val="accent3"/>
                </a:solidFill>
              </a:defRPr>
            </a:lvl7pPr>
            <a:lvl8pPr marL="3175" indent="0">
              <a:spcBef>
                <a:spcPts val="0"/>
              </a:spcBef>
              <a:buNone/>
              <a:defRPr sz="11000">
                <a:solidFill>
                  <a:schemeClr val="accent3"/>
                </a:solidFill>
              </a:defRPr>
            </a:lvl8pPr>
            <a:lvl9pPr marL="3175" indent="0">
              <a:spcBef>
                <a:spcPts val="0"/>
              </a:spcBef>
              <a:buNone/>
              <a:defRPr sz="11000">
                <a:solidFill>
                  <a:schemeClr val="accent3"/>
                </a:solidFill>
              </a:defRPr>
            </a:lvl9pPr>
          </a:lstStyle>
          <a:p>
            <a:pPr lvl="0"/>
            <a:r>
              <a:rPr lang="en-US" dirty="0" smtClean="0"/>
              <a:t>XX</a:t>
            </a:r>
          </a:p>
        </p:txBody>
      </p:sp>
      <p:sp>
        <p:nvSpPr>
          <p:cNvPr id="14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1322412" y="2362200"/>
            <a:ext cx="4387977" cy="1066800"/>
          </a:xfrm>
        </p:spPr>
        <p:txBody>
          <a:bodyPr/>
          <a:lstStyle>
            <a:lvl1pPr marL="3175" indent="0">
              <a:spcBef>
                <a:spcPts val="0"/>
              </a:spcBef>
              <a:buNone/>
              <a:defRPr sz="2400" cap="none" baseline="0">
                <a:solidFill>
                  <a:schemeClr val="accent3"/>
                </a:solidFill>
              </a:defRPr>
            </a:lvl1pPr>
            <a:lvl2pPr marL="3175" indent="0">
              <a:spcBef>
                <a:spcPts val="0"/>
              </a:spcBef>
              <a:buNone/>
              <a:defRPr sz="2000" cap="all" baseline="0">
                <a:solidFill>
                  <a:schemeClr val="accent3"/>
                </a:solidFill>
              </a:defRPr>
            </a:lvl2pPr>
            <a:lvl3pPr marL="3175" indent="0">
              <a:spcBef>
                <a:spcPts val="0"/>
              </a:spcBef>
              <a:buNone/>
              <a:defRPr sz="2000" cap="all" baseline="0">
                <a:solidFill>
                  <a:schemeClr val="accent3"/>
                </a:solidFill>
              </a:defRPr>
            </a:lvl3pPr>
            <a:lvl4pPr marL="3175" indent="0">
              <a:spcBef>
                <a:spcPts val="0"/>
              </a:spcBef>
              <a:buNone/>
              <a:defRPr sz="2000" cap="all" baseline="0">
                <a:solidFill>
                  <a:schemeClr val="accent3"/>
                </a:solidFill>
              </a:defRPr>
            </a:lvl4pPr>
            <a:lvl5pPr marL="3175" indent="0">
              <a:spcBef>
                <a:spcPts val="0"/>
              </a:spcBef>
              <a:buNone/>
              <a:defRPr sz="2000" cap="all" baseline="0">
                <a:solidFill>
                  <a:schemeClr val="accent3"/>
                </a:solidFill>
              </a:defRPr>
            </a:lvl5pPr>
            <a:lvl6pPr marL="3175" indent="0">
              <a:spcBef>
                <a:spcPts val="0"/>
              </a:spcBef>
              <a:buNone/>
              <a:defRPr sz="2000" cap="all" baseline="0">
                <a:solidFill>
                  <a:schemeClr val="accent3"/>
                </a:solidFill>
              </a:defRPr>
            </a:lvl6pPr>
            <a:lvl7pPr marL="3175" indent="0">
              <a:spcBef>
                <a:spcPts val="0"/>
              </a:spcBef>
              <a:buNone/>
              <a:defRPr sz="2000" cap="all" baseline="0">
                <a:solidFill>
                  <a:schemeClr val="accent3"/>
                </a:solidFill>
              </a:defRPr>
            </a:lvl7pPr>
            <a:lvl8pPr marL="3175" indent="0">
              <a:spcBef>
                <a:spcPts val="0"/>
              </a:spcBef>
              <a:buNone/>
              <a:defRPr sz="2000" cap="all" baseline="0">
                <a:solidFill>
                  <a:schemeClr val="accent3"/>
                </a:solidFill>
              </a:defRPr>
            </a:lvl8pPr>
            <a:lvl9pPr marL="3175" indent="0">
              <a:spcBef>
                <a:spcPts val="0"/>
              </a:spcBef>
              <a:buNone/>
              <a:defRPr sz="2000" cap="all" baseline="0">
                <a:solidFill>
                  <a:schemeClr val="accent3"/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grpSp>
        <p:nvGrpSpPr>
          <p:cNvPr id="15" name="Group 14"/>
          <p:cNvGrpSpPr/>
          <p:nvPr/>
        </p:nvGrpSpPr>
        <p:grpSpPr>
          <a:xfrm>
            <a:off x="617878" y="6446044"/>
            <a:ext cx="1099793" cy="173355"/>
            <a:chOff x="-84138" y="5622925"/>
            <a:chExt cx="4330701" cy="682626"/>
          </a:xfrm>
        </p:grpSpPr>
        <p:sp>
          <p:nvSpPr>
            <p:cNvPr id="16" name="Freeform 6"/>
            <p:cNvSpPr>
              <a:spLocks/>
            </p:cNvSpPr>
            <p:nvPr/>
          </p:nvSpPr>
          <p:spPr bwMode="auto">
            <a:xfrm>
              <a:off x="1589088" y="5649913"/>
              <a:ext cx="914400" cy="647700"/>
            </a:xfrm>
            <a:custGeom>
              <a:avLst/>
              <a:gdLst>
                <a:gd name="T0" fmla="*/ 52 w 243"/>
                <a:gd name="T1" fmla="*/ 159 h 170"/>
                <a:gd name="T2" fmla="*/ 2 w 243"/>
                <a:gd name="T3" fmla="*/ 19 h 170"/>
                <a:gd name="T4" fmla="*/ 0 w 243"/>
                <a:gd name="T5" fmla="*/ 12 h 170"/>
                <a:gd name="T6" fmla="*/ 13 w 243"/>
                <a:gd name="T7" fmla="*/ 0 h 170"/>
                <a:gd name="T8" fmla="*/ 25 w 243"/>
                <a:gd name="T9" fmla="*/ 11 h 170"/>
                <a:gd name="T10" fmla="*/ 67 w 243"/>
                <a:gd name="T11" fmla="*/ 131 h 170"/>
                <a:gd name="T12" fmla="*/ 109 w 243"/>
                <a:gd name="T13" fmla="*/ 10 h 170"/>
                <a:gd name="T14" fmla="*/ 121 w 243"/>
                <a:gd name="T15" fmla="*/ 0 h 170"/>
                <a:gd name="T16" fmla="*/ 122 w 243"/>
                <a:gd name="T17" fmla="*/ 0 h 170"/>
                <a:gd name="T18" fmla="*/ 135 w 243"/>
                <a:gd name="T19" fmla="*/ 10 h 170"/>
                <a:gd name="T20" fmla="*/ 177 w 243"/>
                <a:gd name="T21" fmla="*/ 131 h 170"/>
                <a:gd name="T22" fmla="*/ 219 w 243"/>
                <a:gd name="T23" fmla="*/ 10 h 170"/>
                <a:gd name="T24" fmla="*/ 231 w 243"/>
                <a:gd name="T25" fmla="*/ 0 h 170"/>
                <a:gd name="T26" fmla="*/ 243 w 243"/>
                <a:gd name="T27" fmla="*/ 12 h 170"/>
                <a:gd name="T28" fmla="*/ 241 w 243"/>
                <a:gd name="T29" fmla="*/ 19 h 170"/>
                <a:gd name="T30" fmla="*/ 191 w 243"/>
                <a:gd name="T31" fmla="*/ 159 h 170"/>
                <a:gd name="T32" fmla="*/ 177 w 243"/>
                <a:gd name="T33" fmla="*/ 170 h 170"/>
                <a:gd name="T34" fmla="*/ 176 w 243"/>
                <a:gd name="T35" fmla="*/ 170 h 170"/>
                <a:gd name="T36" fmla="*/ 163 w 243"/>
                <a:gd name="T37" fmla="*/ 159 h 170"/>
                <a:gd name="T38" fmla="*/ 122 w 243"/>
                <a:gd name="T39" fmla="*/ 40 h 170"/>
                <a:gd name="T40" fmla="*/ 80 w 243"/>
                <a:gd name="T41" fmla="*/ 159 h 170"/>
                <a:gd name="T42" fmla="*/ 66 w 243"/>
                <a:gd name="T43" fmla="*/ 170 h 170"/>
                <a:gd name="T44" fmla="*/ 66 w 243"/>
                <a:gd name="T45" fmla="*/ 170 h 170"/>
                <a:gd name="T46" fmla="*/ 52 w 243"/>
                <a:gd name="T47" fmla="*/ 159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43" h="170">
                  <a:moveTo>
                    <a:pt x="52" y="159"/>
                  </a:moveTo>
                  <a:cubicBezTo>
                    <a:pt x="2" y="19"/>
                    <a:pt x="2" y="19"/>
                    <a:pt x="2" y="19"/>
                  </a:cubicBezTo>
                  <a:cubicBezTo>
                    <a:pt x="1" y="17"/>
                    <a:pt x="0" y="14"/>
                    <a:pt x="0" y="12"/>
                  </a:cubicBezTo>
                  <a:cubicBezTo>
                    <a:pt x="0" y="6"/>
                    <a:pt x="5" y="0"/>
                    <a:pt x="13" y="0"/>
                  </a:cubicBezTo>
                  <a:cubicBezTo>
                    <a:pt x="19" y="0"/>
                    <a:pt x="23" y="4"/>
                    <a:pt x="25" y="11"/>
                  </a:cubicBezTo>
                  <a:cubicBezTo>
                    <a:pt x="67" y="131"/>
                    <a:pt x="67" y="131"/>
                    <a:pt x="67" y="131"/>
                  </a:cubicBezTo>
                  <a:cubicBezTo>
                    <a:pt x="109" y="10"/>
                    <a:pt x="109" y="10"/>
                    <a:pt x="109" y="10"/>
                  </a:cubicBezTo>
                  <a:cubicBezTo>
                    <a:pt x="111" y="4"/>
                    <a:pt x="114" y="0"/>
                    <a:pt x="121" y="0"/>
                  </a:cubicBezTo>
                  <a:cubicBezTo>
                    <a:pt x="122" y="0"/>
                    <a:pt x="122" y="0"/>
                    <a:pt x="122" y="0"/>
                  </a:cubicBezTo>
                  <a:cubicBezTo>
                    <a:pt x="129" y="0"/>
                    <a:pt x="133" y="4"/>
                    <a:pt x="135" y="10"/>
                  </a:cubicBezTo>
                  <a:cubicBezTo>
                    <a:pt x="177" y="131"/>
                    <a:pt x="177" y="131"/>
                    <a:pt x="177" y="131"/>
                  </a:cubicBezTo>
                  <a:cubicBezTo>
                    <a:pt x="219" y="10"/>
                    <a:pt x="219" y="10"/>
                    <a:pt x="219" y="10"/>
                  </a:cubicBezTo>
                  <a:cubicBezTo>
                    <a:pt x="221" y="5"/>
                    <a:pt x="224" y="0"/>
                    <a:pt x="231" y="0"/>
                  </a:cubicBezTo>
                  <a:cubicBezTo>
                    <a:pt x="238" y="0"/>
                    <a:pt x="243" y="6"/>
                    <a:pt x="243" y="12"/>
                  </a:cubicBezTo>
                  <a:cubicBezTo>
                    <a:pt x="243" y="14"/>
                    <a:pt x="242" y="17"/>
                    <a:pt x="241" y="19"/>
                  </a:cubicBezTo>
                  <a:cubicBezTo>
                    <a:pt x="191" y="159"/>
                    <a:pt x="191" y="159"/>
                    <a:pt x="191" y="159"/>
                  </a:cubicBezTo>
                  <a:cubicBezTo>
                    <a:pt x="188" y="166"/>
                    <a:pt x="183" y="170"/>
                    <a:pt x="177" y="170"/>
                  </a:cubicBezTo>
                  <a:cubicBezTo>
                    <a:pt x="176" y="170"/>
                    <a:pt x="176" y="170"/>
                    <a:pt x="176" y="170"/>
                  </a:cubicBezTo>
                  <a:cubicBezTo>
                    <a:pt x="170" y="170"/>
                    <a:pt x="165" y="166"/>
                    <a:pt x="163" y="159"/>
                  </a:cubicBezTo>
                  <a:cubicBezTo>
                    <a:pt x="122" y="40"/>
                    <a:pt x="122" y="40"/>
                    <a:pt x="122" y="40"/>
                  </a:cubicBezTo>
                  <a:cubicBezTo>
                    <a:pt x="80" y="159"/>
                    <a:pt x="80" y="159"/>
                    <a:pt x="80" y="159"/>
                  </a:cubicBezTo>
                  <a:cubicBezTo>
                    <a:pt x="78" y="166"/>
                    <a:pt x="73" y="170"/>
                    <a:pt x="66" y="170"/>
                  </a:cubicBezTo>
                  <a:cubicBezTo>
                    <a:pt x="66" y="170"/>
                    <a:pt x="66" y="170"/>
                    <a:pt x="66" y="170"/>
                  </a:cubicBezTo>
                  <a:cubicBezTo>
                    <a:pt x="60" y="170"/>
                    <a:pt x="55" y="166"/>
                    <a:pt x="52" y="159"/>
                  </a:cubicBezTo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7"/>
            <p:cNvSpPr>
              <a:spLocks/>
            </p:cNvSpPr>
            <p:nvPr/>
          </p:nvSpPr>
          <p:spPr bwMode="auto">
            <a:xfrm>
              <a:off x="3163888" y="5649913"/>
              <a:ext cx="354013" cy="647700"/>
            </a:xfrm>
            <a:custGeom>
              <a:avLst/>
              <a:gdLst>
                <a:gd name="T0" fmla="*/ 0 w 94"/>
                <a:gd name="T1" fmla="*/ 13 h 170"/>
                <a:gd name="T2" fmla="*/ 12 w 94"/>
                <a:gd name="T3" fmla="*/ 0 h 170"/>
                <a:gd name="T4" fmla="*/ 24 w 94"/>
                <a:gd name="T5" fmla="*/ 13 h 170"/>
                <a:gd name="T6" fmla="*/ 24 w 94"/>
                <a:gd name="T7" fmla="*/ 41 h 170"/>
                <a:gd name="T8" fmla="*/ 82 w 94"/>
                <a:gd name="T9" fmla="*/ 0 h 170"/>
                <a:gd name="T10" fmla="*/ 94 w 94"/>
                <a:gd name="T11" fmla="*/ 13 h 170"/>
                <a:gd name="T12" fmla="*/ 83 w 94"/>
                <a:gd name="T13" fmla="*/ 25 h 170"/>
                <a:gd name="T14" fmla="*/ 24 w 94"/>
                <a:gd name="T15" fmla="*/ 101 h 170"/>
                <a:gd name="T16" fmla="*/ 24 w 94"/>
                <a:gd name="T17" fmla="*/ 157 h 170"/>
                <a:gd name="T18" fmla="*/ 12 w 94"/>
                <a:gd name="T19" fmla="*/ 170 h 170"/>
                <a:gd name="T20" fmla="*/ 0 w 94"/>
                <a:gd name="T21" fmla="*/ 157 h 170"/>
                <a:gd name="T22" fmla="*/ 0 w 94"/>
                <a:gd name="T23" fmla="*/ 13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4" h="170">
                  <a:moveTo>
                    <a:pt x="0" y="13"/>
                  </a:moveTo>
                  <a:cubicBezTo>
                    <a:pt x="0" y="6"/>
                    <a:pt x="5" y="0"/>
                    <a:pt x="12" y="0"/>
                  </a:cubicBezTo>
                  <a:cubicBezTo>
                    <a:pt x="19" y="0"/>
                    <a:pt x="24" y="5"/>
                    <a:pt x="24" y="13"/>
                  </a:cubicBezTo>
                  <a:cubicBezTo>
                    <a:pt x="24" y="41"/>
                    <a:pt x="24" y="41"/>
                    <a:pt x="24" y="41"/>
                  </a:cubicBezTo>
                  <a:cubicBezTo>
                    <a:pt x="37" y="13"/>
                    <a:pt x="64" y="0"/>
                    <a:pt x="82" y="0"/>
                  </a:cubicBezTo>
                  <a:cubicBezTo>
                    <a:pt x="89" y="0"/>
                    <a:pt x="94" y="6"/>
                    <a:pt x="94" y="13"/>
                  </a:cubicBezTo>
                  <a:cubicBezTo>
                    <a:pt x="94" y="20"/>
                    <a:pt x="89" y="24"/>
                    <a:pt x="83" y="25"/>
                  </a:cubicBezTo>
                  <a:cubicBezTo>
                    <a:pt x="51" y="29"/>
                    <a:pt x="24" y="53"/>
                    <a:pt x="24" y="101"/>
                  </a:cubicBezTo>
                  <a:cubicBezTo>
                    <a:pt x="24" y="157"/>
                    <a:pt x="24" y="157"/>
                    <a:pt x="24" y="157"/>
                  </a:cubicBezTo>
                  <a:cubicBezTo>
                    <a:pt x="24" y="164"/>
                    <a:pt x="19" y="170"/>
                    <a:pt x="12" y="170"/>
                  </a:cubicBezTo>
                  <a:cubicBezTo>
                    <a:pt x="5" y="170"/>
                    <a:pt x="0" y="164"/>
                    <a:pt x="0" y="157"/>
                  </a:cubicBezTo>
                  <a:lnTo>
                    <a:pt x="0" y="13"/>
                  </a:lnTo>
                  <a:close/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8"/>
            <p:cNvSpPr>
              <a:spLocks noEditPoints="1"/>
            </p:cNvSpPr>
            <p:nvPr/>
          </p:nvSpPr>
          <p:spPr bwMode="auto">
            <a:xfrm>
              <a:off x="3509963" y="5649913"/>
              <a:ext cx="579438" cy="655638"/>
            </a:xfrm>
            <a:custGeom>
              <a:avLst/>
              <a:gdLst>
                <a:gd name="T0" fmla="*/ 129 w 154"/>
                <a:gd name="T1" fmla="*/ 76 h 172"/>
                <a:gd name="T2" fmla="*/ 77 w 154"/>
                <a:gd name="T3" fmla="*/ 21 h 172"/>
                <a:gd name="T4" fmla="*/ 25 w 154"/>
                <a:gd name="T5" fmla="*/ 76 h 172"/>
                <a:gd name="T6" fmla="*/ 129 w 154"/>
                <a:gd name="T7" fmla="*/ 76 h 172"/>
                <a:gd name="T8" fmla="*/ 81 w 154"/>
                <a:gd name="T9" fmla="*/ 172 h 172"/>
                <a:gd name="T10" fmla="*/ 0 w 154"/>
                <a:gd name="T11" fmla="*/ 86 h 172"/>
                <a:gd name="T12" fmla="*/ 0 w 154"/>
                <a:gd name="T13" fmla="*/ 85 h 172"/>
                <a:gd name="T14" fmla="*/ 78 w 154"/>
                <a:gd name="T15" fmla="*/ 0 h 172"/>
                <a:gd name="T16" fmla="*/ 154 w 154"/>
                <a:gd name="T17" fmla="*/ 83 h 172"/>
                <a:gd name="T18" fmla="*/ 142 w 154"/>
                <a:gd name="T19" fmla="*/ 95 h 172"/>
                <a:gd name="T20" fmla="*/ 25 w 154"/>
                <a:gd name="T21" fmla="*/ 95 h 172"/>
                <a:gd name="T22" fmla="*/ 82 w 154"/>
                <a:gd name="T23" fmla="*/ 150 h 172"/>
                <a:gd name="T24" fmla="*/ 129 w 154"/>
                <a:gd name="T25" fmla="*/ 131 h 172"/>
                <a:gd name="T26" fmla="*/ 136 w 154"/>
                <a:gd name="T27" fmla="*/ 128 h 172"/>
                <a:gd name="T28" fmla="*/ 146 w 154"/>
                <a:gd name="T29" fmla="*/ 139 h 172"/>
                <a:gd name="T30" fmla="*/ 142 w 154"/>
                <a:gd name="T31" fmla="*/ 147 h 172"/>
                <a:gd name="T32" fmla="*/ 81 w 154"/>
                <a:gd name="T33" fmla="*/ 172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4" h="172">
                  <a:moveTo>
                    <a:pt x="129" y="76"/>
                  </a:moveTo>
                  <a:cubicBezTo>
                    <a:pt x="127" y="47"/>
                    <a:pt x="110" y="21"/>
                    <a:pt x="77" y="21"/>
                  </a:cubicBezTo>
                  <a:cubicBezTo>
                    <a:pt x="49" y="21"/>
                    <a:pt x="28" y="44"/>
                    <a:pt x="25" y="76"/>
                  </a:cubicBezTo>
                  <a:lnTo>
                    <a:pt x="129" y="76"/>
                  </a:lnTo>
                  <a:close/>
                  <a:moveTo>
                    <a:pt x="81" y="172"/>
                  </a:moveTo>
                  <a:cubicBezTo>
                    <a:pt x="36" y="172"/>
                    <a:pt x="0" y="137"/>
                    <a:pt x="0" y="86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38"/>
                    <a:pt x="33" y="0"/>
                    <a:pt x="78" y="0"/>
                  </a:cubicBezTo>
                  <a:cubicBezTo>
                    <a:pt x="126" y="0"/>
                    <a:pt x="154" y="40"/>
                    <a:pt x="154" y="83"/>
                  </a:cubicBezTo>
                  <a:cubicBezTo>
                    <a:pt x="154" y="90"/>
                    <a:pt x="148" y="95"/>
                    <a:pt x="142" y="95"/>
                  </a:cubicBezTo>
                  <a:cubicBezTo>
                    <a:pt x="25" y="95"/>
                    <a:pt x="25" y="95"/>
                    <a:pt x="25" y="95"/>
                  </a:cubicBezTo>
                  <a:cubicBezTo>
                    <a:pt x="28" y="130"/>
                    <a:pt x="53" y="150"/>
                    <a:pt x="82" y="150"/>
                  </a:cubicBezTo>
                  <a:cubicBezTo>
                    <a:pt x="102" y="150"/>
                    <a:pt x="117" y="142"/>
                    <a:pt x="129" y="131"/>
                  </a:cubicBezTo>
                  <a:cubicBezTo>
                    <a:pt x="131" y="130"/>
                    <a:pt x="133" y="128"/>
                    <a:pt x="136" y="128"/>
                  </a:cubicBezTo>
                  <a:cubicBezTo>
                    <a:pt x="142" y="128"/>
                    <a:pt x="146" y="133"/>
                    <a:pt x="146" y="139"/>
                  </a:cubicBezTo>
                  <a:cubicBezTo>
                    <a:pt x="146" y="142"/>
                    <a:pt x="145" y="145"/>
                    <a:pt x="142" y="147"/>
                  </a:cubicBezTo>
                  <a:cubicBezTo>
                    <a:pt x="127" y="162"/>
                    <a:pt x="109" y="172"/>
                    <a:pt x="81" y="172"/>
                  </a:cubicBezTo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9"/>
            <p:cNvSpPr>
              <a:spLocks noEditPoints="1"/>
            </p:cNvSpPr>
            <p:nvPr/>
          </p:nvSpPr>
          <p:spPr bwMode="auto">
            <a:xfrm>
              <a:off x="2503488" y="5649913"/>
              <a:ext cx="547688" cy="655638"/>
            </a:xfrm>
            <a:custGeom>
              <a:avLst/>
              <a:gdLst>
                <a:gd name="T0" fmla="*/ 122 w 146"/>
                <a:gd name="T1" fmla="*/ 107 h 172"/>
                <a:gd name="T2" fmla="*/ 122 w 146"/>
                <a:gd name="T3" fmla="*/ 91 h 172"/>
                <a:gd name="T4" fmla="*/ 74 w 146"/>
                <a:gd name="T5" fmla="*/ 84 h 172"/>
                <a:gd name="T6" fmla="*/ 25 w 146"/>
                <a:gd name="T7" fmla="*/ 118 h 172"/>
                <a:gd name="T8" fmla="*/ 25 w 146"/>
                <a:gd name="T9" fmla="*/ 119 h 172"/>
                <a:gd name="T10" fmla="*/ 67 w 146"/>
                <a:gd name="T11" fmla="*/ 152 h 172"/>
                <a:gd name="T12" fmla="*/ 122 w 146"/>
                <a:gd name="T13" fmla="*/ 107 h 172"/>
                <a:gd name="T14" fmla="*/ 0 w 146"/>
                <a:gd name="T15" fmla="*/ 120 h 172"/>
                <a:gd name="T16" fmla="*/ 0 w 146"/>
                <a:gd name="T17" fmla="*/ 119 h 172"/>
                <a:gd name="T18" fmla="*/ 71 w 146"/>
                <a:gd name="T19" fmla="*/ 66 h 172"/>
                <a:gd name="T20" fmla="*/ 122 w 146"/>
                <a:gd name="T21" fmla="*/ 73 h 172"/>
                <a:gd name="T22" fmla="*/ 122 w 146"/>
                <a:gd name="T23" fmla="*/ 67 h 172"/>
                <a:gd name="T24" fmla="*/ 73 w 146"/>
                <a:gd name="T25" fmla="*/ 22 h 172"/>
                <a:gd name="T26" fmla="*/ 34 w 146"/>
                <a:gd name="T27" fmla="*/ 30 h 172"/>
                <a:gd name="T28" fmla="*/ 30 w 146"/>
                <a:gd name="T29" fmla="*/ 31 h 172"/>
                <a:gd name="T30" fmla="*/ 19 w 146"/>
                <a:gd name="T31" fmla="*/ 20 h 172"/>
                <a:gd name="T32" fmla="*/ 26 w 146"/>
                <a:gd name="T33" fmla="*/ 10 h 172"/>
                <a:gd name="T34" fmla="*/ 75 w 146"/>
                <a:gd name="T35" fmla="*/ 0 h 172"/>
                <a:gd name="T36" fmla="*/ 129 w 146"/>
                <a:gd name="T37" fmla="*/ 19 h 172"/>
                <a:gd name="T38" fmla="*/ 146 w 146"/>
                <a:gd name="T39" fmla="*/ 67 h 172"/>
                <a:gd name="T40" fmla="*/ 146 w 146"/>
                <a:gd name="T41" fmla="*/ 158 h 172"/>
                <a:gd name="T42" fmla="*/ 134 w 146"/>
                <a:gd name="T43" fmla="*/ 170 h 172"/>
                <a:gd name="T44" fmla="*/ 122 w 146"/>
                <a:gd name="T45" fmla="*/ 159 h 172"/>
                <a:gd name="T46" fmla="*/ 122 w 146"/>
                <a:gd name="T47" fmla="*/ 143 h 172"/>
                <a:gd name="T48" fmla="*/ 62 w 146"/>
                <a:gd name="T49" fmla="*/ 172 h 172"/>
                <a:gd name="T50" fmla="*/ 0 w 146"/>
                <a:gd name="T51" fmla="*/ 12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46" h="172">
                  <a:moveTo>
                    <a:pt x="122" y="107"/>
                  </a:moveTo>
                  <a:cubicBezTo>
                    <a:pt x="122" y="91"/>
                    <a:pt x="122" y="91"/>
                    <a:pt x="122" y="91"/>
                  </a:cubicBezTo>
                  <a:cubicBezTo>
                    <a:pt x="110" y="88"/>
                    <a:pt x="94" y="84"/>
                    <a:pt x="74" y="84"/>
                  </a:cubicBezTo>
                  <a:cubicBezTo>
                    <a:pt x="43" y="84"/>
                    <a:pt x="25" y="98"/>
                    <a:pt x="25" y="118"/>
                  </a:cubicBezTo>
                  <a:cubicBezTo>
                    <a:pt x="25" y="119"/>
                    <a:pt x="25" y="119"/>
                    <a:pt x="25" y="119"/>
                  </a:cubicBezTo>
                  <a:cubicBezTo>
                    <a:pt x="25" y="140"/>
                    <a:pt x="45" y="152"/>
                    <a:pt x="67" y="152"/>
                  </a:cubicBezTo>
                  <a:cubicBezTo>
                    <a:pt x="97" y="152"/>
                    <a:pt x="122" y="133"/>
                    <a:pt x="122" y="107"/>
                  </a:cubicBezTo>
                  <a:moveTo>
                    <a:pt x="0" y="120"/>
                  </a:moveTo>
                  <a:cubicBezTo>
                    <a:pt x="0" y="119"/>
                    <a:pt x="0" y="119"/>
                    <a:pt x="0" y="119"/>
                  </a:cubicBezTo>
                  <a:cubicBezTo>
                    <a:pt x="0" y="85"/>
                    <a:pt x="29" y="66"/>
                    <a:pt x="71" y="66"/>
                  </a:cubicBezTo>
                  <a:cubicBezTo>
                    <a:pt x="92" y="66"/>
                    <a:pt x="107" y="69"/>
                    <a:pt x="122" y="73"/>
                  </a:cubicBezTo>
                  <a:cubicBezTo>
                    <a:pt x="122" y="67"/>
                    <a:pt x="122" y="67"/>
                    <a:pt x="122" y="67"/>
                  </a:cubicBezTo>
                  <a:cubicBezTo>
                    <a:pt x="122" y="37"/>
                    <a:pt x="104" y="22"/>
                    <a:pt x="73" y="22"/>
                  </a:cubicBezTo>
                  <a:cubicBezTo>
                    <a:pt x="56" y="22"/>
                    <a:pt x="46" y="24"/>
                    <a:pt x="34" y="30"/>
                  </a:cubicBezTo>
                  <a:cubicBezTo>
                    <a:pt x="33" y="30"/>
                    <a:pt x="31" y="31"/>
                    <a:pt x="30" y="31"/>
                  </a:cubicBezTo>
                  <a:cubicBezTo>
                    <a:pt x="24" y="31"/>
                    <a:pt x="19" y="26"/>
                    <a:pt x="19" y="20"/>
                  </a:cubicBezTo>
                  <a:cubicBezTo>
                    <a:pt x="19" y="15"/>
                    <a:pt x="21" y="12"/>
                    <a:pt x="26" y="10"/>
                  </a:cubicBezTo>
                  <a:cubicBezTo>
                    <a:pt x="42" y="3"/>
                    <a:pt x="54" y="0"/>
                    <a:pt x="75" y="0"/>
                  </a:cubicBezTo>
                  <a:cubicBezTo>
                    <a:pt x="99" y="0"/>
                    <a:pt x="117" y="6"/>
                    <a:pt x="129" y="19"/>
                  </a:cubicBezTo>
                  <a:cubicBezTo>
                    <a:pt x="140" y="30"/>
                    <a:pt x="146" y="46"/>
                    <a:pt x="146" y="67"/>
                  </a:cubicBezTo>
                  <a:cubicBezTo>
                    <a:pt x="146" y="158"/>
                    <a:pt x="146" y="158"/>
                    <a:pt x="146" y="158"/>
                  </a:cubicBezTo>
                  <a:cubicBezTo>
                    <a:pt x="146" y="165"/>
                    <a:pt x="141" y="170"/>
                    <a:pt x="134" y="170"/>
                  </a:cubicBezTo>
                  <a:cubicBezTo>
                    <a:pt x="127" y="170"/>
                    <a:pt x="122" y="165"/>
                    <a:pt x="122" y="159"/>
                  </a:cubicBezTo>
                  <a:cubicBezTo>
                    <a:pt x="122" y="143"/>
                    <a:pt x="122" y="143"/>
                    <a:pt x="122" y="143"/>
                  </a:cubicBezTo>
                  <a:cubicBezTo>
                    <a:pt x="111" y="158"/>
                    <a:pt x="91" y="172"/>
                    <a:pt x="62" y="172"/>
                  </a:cubicBezTo>
                  <a:cubicBezTo>
                    <a:pt x="32" y="172"/>
                    <a:pt x="0" y="154"/>
                    <a:pt x="0" y="120"/>
                  </a:cubicBezTo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10"/>
            <p:cNvSpPr>
              <a:spLocks/>
            </p:cNvSpPr>
            <p:nvPr/>
          </p:nvSpPr>
          <p:spPr bwMode="auto">
            <a:xfrm>
              <a:off x="-84138" y="5622925"/>
              <a:ext cx="1635125" cy="682625"/>
            </a:xfrm>
            <a:custGeom>
              <a:avLst/>
              <a:gdLst>
                <a:gd name="T0" fmla="*/ 49 w 435"/>
                <a:gd name="T1" fmla="*/ 18 h 179"/>
                <a:gd name="T2" fmla="*/ 17 w 435"/>
                <a:gd name="T3" fmla="*/ 6 h 179"/>
                <a:gd name="T4" fmla="*/ 6 w 435"/>
                <a:gd name="T5" fmla="*/ 37 h 179"/>
                <a:gd name="T6" fmla="*/ 58 w 435"/>
                <a:gd name="T7" fmla="*/ 152 h 179"/>
                <a:gd name="T8" fmla="*/ 92 w 435"/>
                <a:gd name="T9" fmla="*/ 179 h 179"/>
                <a:gd name="T10" fmla="*/ 125 w 435"/>
                <a:gd name="T11" fmla="*/ 152 h 179"/>
                <a:gd name="T12" fmla="*/ 171 w 435"/>
                <a:gd name="T13" fmla="*/ 51 h 179"/>
                <a:gd name="T14" fmla="*/ 178 w 435"/>
                <a:gd name="T15" fmla="*/ 46 h 179"/>
                <a:gd name="T16" fmla="*/ 185 w 435"/>
                <a:gd name="T17" fmla="*/ 54 h 179"/>
                <a:gd name="T18" fmla="*/ 185 w 435"/>
                <a:gd name="T19" fmla="*/ 151 h 179"/>
                <a:gd name="T20" fmla="*/ 209 w 435"/>
                <a:gd name="T21" fmla="*/ 179 h 179"/>
                <a:gd name="T22" fmla="*/ 234 w 435"/>
                <a:gd name="T23" fmla="*/ 151 h 179"/>
                <a:gd name="T24" fmla="*/ 234 w 435"/>
                <a:gd name="T25" fmla="*/ 72 h 179"/>
                <a:gd name="T26" fmla="*/ 260 w 435"/>
                <a:gd name="T27" fmla="*/ 46 h 179"/>
                <a:gd name="T28" fmla="*/ 285 w 435"/>
                <a:gd name="T29" fmla="*/ 72 h 179"/>
                <a:gd name="T30" fmla="*/ 285 w 435"/>
                <a:gd name="T31" fmla="*/ 151 h 179"/>
                <a:gd name="T32" fmla="*/ 310 w 435"/>
                <a:gd name="T33" fmla="*/ 179 h 179"/>
                <a:gd name="T34" fmla="*/ 334 w 435"/>
                <a:gd name="T35" fmla="*/ 151 h 179"/>
                <a:gd name="T36" fmla="*/ 334 w 435"/>
                <a:gd name="T37" fmla="*/ 72 h 179"/>
                <a:gd name="T38" fmla="*/ 360 w 435"/>
                <a:gd name="T39" fmla="*/ 46 h 179"/>
                <a:gd name="T40" fmla="*/ 385 w 435"/>
                <a:gd name="T41" fmla="*/ 72 h 179"/>
                <a:gd name="T42" fmla="*/ 385 w 435"/>
                <a:gd name="T43" fmla="*/ 151 h 179"/>
                <a:gd name="T44" fmla="*/ 410 w 435"/>
                <a:gd name="T45" fmla="*/ 179 h 179"/>
                <a:gd name="T46" fmla="*/ 435 w 435"/>
                <a:gd name="T47" fmla="*/ 151 h 179"/>
                <a:gd name="T48" fmla="*/ 435 w 435"/>
                <a:gd name="T49" fmla="*/ 61 h 179"/>
                <a:gd name="T50" fmla="*/ 375 w 435"/>
                <a:gd name="T51" fmla="*/ 4 h 179"/>
                <a:gd name="T52" fmla="*/ 323 w 435"/>
                <a:gd name="T53" fmla="*/ 26 h 179"/>
                <a:gd name="T54" fmla="*/ 272 w 435"/>
                <a:gd name="T55" fmla="*/ 4 h 179"/>
                <a:gd name="T56" fmla="*/ 223 w 435"/>
                <a:gd name="T57" fmla="*/ 26 h 179"/>
                <a:gd name="T58" fmla="*/ 178 w 435"/>
                <a:gd name="T59" fmla="*/ 4 h 179"/>
                <a:gd name="T60" fmla="*/ 125 w 435"/>
                <a:gd name="T61" fmla="*/ 40 h 179"/>
                <a:gd name="T62" fmla="*/ 92 w 435"/>
                <a:gd name="T63" fmla="*/ 119 h 179"/>
                <a:gd name="T64" fmla="*/ 49 w 435"/>
                <a:gd name="T65" fmla="*/ 18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35" h="179">
                  <a:moveTo>
                    <a:pt x="49" y="18"/>
                  </a:moveTo>
                  <a:cubicBezTo>
                    <a:pt x="43" y="6"/>
                    <a:pt x="30" y="0"/>
                    <a:pt x="17" y="6"/>
                  </a:cubicBezTo>
                  <a:cubicBezTo>
                    <a:pt x="5" y="12"/>
                    <a:pt x="0" y="25"/>
                    <a:pt x="6" y="37"/>
                  </a:cubicBezTo>
                  <a:cubicBezTo>
                    <a:pt x="58" y="152"/>
                    <a:pt x="58" y="152"/>
                    <a:pt x="58" y="152"/>
                  </a:cubicBezTo>
                  <a:cubicBezTo>
                    <a:pt x="67" y="169"/>
                    <a:pt x="75" y="179"/>
                    <a:pt x="92" y="179"/>
                  </a:cubicBezTo>
                  <a:cubicBezTo>
                    <a:pt x="109" y="179"/>
                    <a:pt x="117" y="169"/>
                    <a:pt x="125" y="152"/>
                  </a:cubicBezTo>
                  <a:cubicBezTo>
                    <a:pt x="125" y="152"/>
                    <a:pt x="171" y="52"/>
                    <a:pt x="171" y="51"/>
                  </a:cubicBezTo>
                  <a:cubicBezTo>
                    <a:pt x="172" y="50"/>
                    <a:pt x="173" y="46"/>
                    <a:pt x="178" y="46"/>
                  </a:cubicBezTo>
                  <a:cubicBezTo>
                    <a:pt x="182" y="47"/>
                    <a:pt x="185" y="50"/>
                    <a:pt x="185" y="54"/>
                  </a:cubicBezTo>
                  <a:cubicBezTo>
                    <a:pt x="185" y="151"/>
                    <a:pt x="185" y="151"/>
                    <a:pt x="185" y="151"/>
                  </a:cubicBezTo>
                  <a:cubicBezTo>
                    <a:pt x="185" y="166"/>
                    <a:pt x="193" y="179"/>
                    <a:pt x="209" y="179"/>
                  </a:cubicBezTo>
                  <a:cubicBezTo>
                    <a:pt x="225" y="179"/>
                    <a:pt x="234" y="166"/>
                    <a:pt x="234" y="151"/>
                  </a:cubicBezTo>
                  <a:cubicBezTo>
                    <a:pt x="234" y="72"/>
                    <a:pt x="234" y="72"/>
                    <a:pt x="234" y="72"/>
                  </a:cubicBezTo>
                  <a:cubicBezTo>
                    <a:pt x="234" y="56"/>
                    <a:pt x="245" y="46"/>
                    <a:pt x="260" y="46"/>
                  </a:cubicBezTo>
                  <a:cubicBezTo>
                    <a:pt x="275" y="46"/>
                    <a:pt x="285" y="57"/>
                    <a:pt x="285" y="72"/>
                  </a:cubicBezTo>
                  <a:cubicBezTo>
                    <a:pt x="285" y="151"/>
                    <a:pt x="285" y="151"/>
                    <a:pt x="285" y="151"/>
                  </a:cubicBezTo>
                  <a:cubicBezTo>
                    <a:pt x="285" y="166"/>
                    <a:pt x="294" y="179"/>
                    <a:pt x="310" y="179"/>
                  </a:cubicBezTo>
                  <a:cubicBezTo>
                    <a:pt x="326" y="179"/>
                    <a:pt x="334" y="166"/>
                    <a:pt x="334" y="151"/>
                  </a:cubicBezTo>
                  <a:cubicBezTo>
                    <a:pt x="334" y="72"/>
                    <a:pt x="334" y="72"/>
                    <a:pt x="334" y="72"/>
                  </a:cubicBezTo>
                  <a:cubicBezTo>
                    <a:pt x="334" y="56"/>
                    <a:pt x="345" y="46"/>
                    <a:pt x="360" y="46"/>
                  </a:cubicBezTo>
                  <a:cubicBezTo>
                    <a:pt x="375" y="46"/>
                    <a:pt x="385" y="57"/>
                    <a:pt x="385" y="72"/>
                  </a:cubicBezTo>
                  <a:cubicBezTo>
                    <a:pt x="385" y="151"/>
                    <a:pt x="385" y="151"/>
                    <a:pt x="385" y="151"/>
                  </a:cubicBezTo>
                  <a:cubicBezTo>
                    <a:pt x="385" y="166"/>
                    <a:pt x="394" y="179"/>
                    <a:pt x="410" y="179"/>
                  </a:cubicBezTo>
                  <a:cubicBezTo>
                    <a:pt x="426" y="179"/>
                    <a:pt x="435" y="166"/>
                    <a:pt x="435" y="151"/>
                  </a:cubicBezTo>
                  <a:cubicBezTo>
                    <a:pt x="435" y="61"/>
                    <a:pt x="435" y="61"/>
                    <a:pt x="435" y="61"/>
                  </a:cubicBezTo>
                  <a:cubicBezTo>
                    <a:pt x="435" y="27"/>
                    <a:pt x="408" y="4"/>
                    <a:pt x="375" y="4"/>
                  </a:cubicBezTo>
                  <a:cubicBezTo>
                    <a:pt x="343" y="4"/>
                    <a:pt x="323" y="26"/>
                    <a:pt x="323" y="26"/>
                  </a:cubicBezTo>
                  <a:cubicBezTo>
                    <a:pt x="312" y="12"/>
                    <a:pt x="297" y="4"/>
                    <a:pt x="272" y="4"/>
                  </a:cubicBezTo>
                  <a:cubicBezTo>
                    <a:pt x="246" y="4"/>
                    <a:pt x="223" y="26"/>
                    <a:pt x="223" y="26"/>
                  </a:cubicBezTo>
                  <a:cubicBezTo>
                    <a:pt x="212" y="12"/>
                    <a:pt x="194" y="4"/>
                    <a:pt x="178" y="4"/>
                  </a:cubicBezTo>
                  <a:cubicBezTo>
                    <a:pt x="155" y="4"/>
                    <a:pt x="136" y="14"/>
                    <a:pt x="125" y="40"/>
                  </a:cubicBezTo>
                  <a:cubicBezTo>
                    <a:pt x="92" y="119"/>
                    <a:pt x="92" y="119"/>
                    <a:pt x="92" y="119"/>
                  </a:cubicBezTo>
                  <a:lnTo>
                    <a:pt x="49" y="18"/>
                  </a:lnTo>
                  <a:close/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Freeform 11"/>
            <p:cNvSpPr>
              <a:spLocks noEditPoints="1"/>
            </p:cNvSpPr>
            <p:nvPr/>
          </p:nvSpPr>
          <p:spPr bwMode="auto">
            <a:xfrm>
              <a:off x="4097338" y="5649913"/>
              <a:ext cx="149225" cy="157163"/>
            </a:xfrm>
            <a:custGeom>
              <a:avLst/>
              <a:gdLst>
                <a:gd name="T0" fmla="*/ 37 w 40"/>
                <a:gd name="T1" fmla="*/ 20 h 41"/>
                <a:gd name="T2" fmla="*/ 37 w 40"/>
                <a:gd name="T3" fmla="*/ 20 h 41"/>
                <a:gd name="T4" fmla="*/ 20 w 40"/>
                <a:gd name="T5" fmla="*/ 4 h 41"/>
                <a:gd name="T6" fmla="*/ 3 w 40"/>
                <a:gd name="T7" fmla="*/ 20 h 41"/>
                <a:gd name="T8" fmla="*/ 3 w 40"/>
                <a:gd name="T9" fmla="*/ 21 h 41"/>
                <a:gd name="T10" fmla="*/ 20 w 40"/>
                <a:gd name="T11" fmla="*/ 37 h 41"/>
                <a:gd name="T12" fmla="*/ 37 w 40"/>
                <a:gd name="T13" fmla="*/ 20 h 41"/>
                <a:gd name="T14" fmla="*/ 0 w 40"/>
                <a:gd name="T15" fmla="*/ 21 h 41"/>
                <a:gd name="T16" fmla="*/ 0 w 40"/>
                <a:gd name="T17" fmla="*/ 20 h 41"/>
                <a:gd name="T18" fmla="*/ 20 w 40"/>
                <a:gd name="T19" fmla="*/ 0 h 41"/>
                <a:gd name="T20" fmla="*/ 40 w 40"/>
                <a:gd name="T21" fmla="*/ 20 h 41"/>
                <a:gd name="T22" fmla="*/ 40 w 40"/>
                <a:gd name="T23" fmla="*/ 20 h 41"/>
                <a:gd name="T24" fmla="*/ 20 w 40"/>
                <a:gd name="T25" fmla="*/ 41 h 41"/>
                <a:gd name="T26" fmla="*/ 0 w 40"/>
                <a:gd name="T27" fmla="*/ 2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0" h="41">
                  <a:moveTo>
                    <a:pt x="37" y="20"/>
                  </a:moveTo>
                  <a:cubicBezTo>
                    <a:pt x="37" y="20"/>
                    <a:pt x="37" y="20"/>
                    <a:pt x="37" y="20"/>
                  </a:cubicBezTo>
                  <a:cubicBezTo>
                    <a:pt x="37" y="11"/>
                    <a:pt x="29" y="4"/>
                    <a:pt x="20" y="4"/>
                  </a:cubicBezTo>
                  <a:cubicBezTo>
                    <a:pt x="11" y="4"/>
                    <a:pt x="3" y="11"/>
                    <a:pt x="3" y="20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30"/>
                    <a:pt x="11" y="37"/>
                    <a:pt x="20" y="37"/>
                  </a:cubicBezTo>
                  <a:cubicBezTo>
                    <a:pt x="29" y="37"/>
                    <a:pt x="37" y="30"/>
                    <a:pt x="37" y="20"/>
                  </a:cubicBezTo>
                  <a:moveTo>
                    <a:pt x="0" y="21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20"/>
                    <a:pt x="40" y="20"/>
                    <a:pt x="40" y="20"/>
                  </a:cubicBezTo>
                  <a:cubicBezTo>
                    <a:pt x="40" y="32"/>
                    <a:pt x="31" y="41"/>
                    <a:pt x="20" y="41"/>
                  </a:cubicBezTo>
                  <a:cubicBezTo>
                    <a:pt x="8" y="41"/>
                    <a:pt x="0" y="32"/>
                    <a:pt x="0" y="21"/>
                  </a:cubicBezTo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Freeform 12"/>
            <p:cNvSpPr>
              <a:spLocks noEditPoints="1"/>
            </p:cNvSpPr>
            <p:nvPr/>
          </p:nvSpPr>
          <p:spPr bwMode="auto">
            <a:xfrm>
              <a:off x="4141788" y="5688013"/>
              <a:ext cx="63500" cy="76200"/>
            </a:xfrm>
            <a:custGeom>
              <a:avLst/>
              <a:gdLst>
                <a:gd name="T0" fmla="*/ 9 w 17"/>
                <a:gd name="T1" fmla="*/ 10 h 20"/>
                <a:gd name="T2" fmla="*/ 12 w 17"/>
                <a:gd name="T3" fmla="*/ 7 h 20"/>
                <a:gd name="T4" fmla="*/ 12 w 17"/>
                <a:gd name="T5" fmla="*/ 7 h 20"/>
                <a:gd name="T6" fmla="*/ 9 w 17"/>
                <a:gd name="T7" fmla="*/ 4 h 20"/>
                <a:gd name="T8" fmla="*/ 5 w 17"/>
                <a:gd name="T9" fmla="*/ 4 h 20"/>
                <a:gd name="T10" fmla="*/ 5 w 17"/>
                <a:gd name="T11" fmla="*/ 10 h 20"/>
                <a:gd name="T12" fmla="*/ 9 w 17"/>
                <a:gd name="T13" fmla="*/ 10 h 20"/>
                <a:gd name="T14" fmla="*/ 0 w 17"/>
                <a:gd name="T15" fmla="*/ 2 h 20"/>
                <a:gd name="T16" fmla="*/ 2 w 17"/>
                <a:gd name="T17" fmla="*/ 0 h 20"/>
                <a:gd name="T18" fmla="*/ 9 w 17"/>
                <a:gd name="T19" fmla="*/ 0 h 20"/>
                <a:gd name="T20" fmla="*/ 15 w 17"/>
                <a:gd name="T21" fmla="*/ 2 h 20"/>
                <a:gd name="T22" fmla="*/ 17 w 17"/>
                <a:gd name="T23" fmla="*/ 7 h 20"/>
                <a:gd name="T24" fmla="*/ 17 w 17"/>
                <a:gd name="T25" fmla="*/ 7 h 20"/>
                <a:gd name="T26" fmla="*/ 13 w 17"/>
                <a:gd name="T27" fmla="*/ 13 h 20"/>
                <a:gd name="T28" fmla="*/ 16 w 17"/>
                <a:gd name="T29" fmla="*/ 17 h 20"/>
                <a:gd name="T30" fmla="*/ 16 w 17"/>
                <a:gd name="T31" fmla="*/ 18 h 20"/>
                <a:gd name="T32" fmla="*/ 14 w 17"/>
                <a:gd name="T33" fmla="*/ 20 h 20"/>
                <a:gd name="T34" fmla="*/ 12 w 17"/>
                <a:gd name="T35" fmla="*/ 19 h 20"/>
                <a:gd name="T36" fmla="*/ 8 w 17"/>
                <a:gd name="T37" fmla="*/ 14 h 20"/>
                <a:gd name="T38" fmla="*/ 5 w 17"/>
                <a:gd name="T39" fmla="*/ 14 h 20"/>
                <a:gd name="T40" fmla="*/ 5 w 17"/>
                <a:gd name="T41" fmla="*/ 18 h 20"/>
                <a:gd name="T42" fmla="*/ 2 w 17"/>
                <a:gd name="T43" fmla="*/ 20 h 20"/>
                <a:gd name="T44" fmla="*/ 0 w 17"/>
                <a:gd name="T45" fmla="*/ 18 h 20"/>
                <a:gd name="T46" fmla="*/ 0 w 17"/>
                <a:gd name="T47" fmla="*/ 2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7" h="20">
                  <a:moveTo>
                    <a:pt x="9" y="10"/>
                  </a:moveTo>
                  <a:cubicBezTo>
                    <a:pt x="11" y="10"/>
                    <a:pt x="12" y="9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2" y="5"/>
                    <a:pt x="11" y="4"/>
                    <a:pt x="9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10"/>
                    <a:pt x="5" y="10"/>
                    <a:pt x="5" y="10"/>
                  </a:cubicBezTo>
                  <a:lnTo>
                    <a:pt x="9" y="10"/>
                  </a:lnTo>
                  <a:close/>
                  <a:moveTo>
                    <a:pt x="0" y="2"/>
                  </a:moveTo>
                  <a:cubicBezTo>
                    <a:pt x="0" y="1"/>
                    <a:pt x="1" y="0"/>
                    <a:pt x="2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12" y="0"/>
                    <a:pt x="14" y="1"/>
                    <a:pt x="15" y="2"/>
                  </a:cubicBezTo>
                  <a:cubicBezTo>
                    <a:pt x="16" y="3"/>
                    <a:pt x="17" y="5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10"/>
                    <a:pt x="15" y="12"/>
                    <a:pt x="13" y="13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7"/>
                    <a:pt x="16" y="18"/>
                    <a:pt x="16" y="18"/>
                  </a:cubicBezTo>
                  <a:cubicBezTo>
                    <a:pt x="16" y="19"/>
                    <a:pt x="15" y="20"/>
                    <a:pt x="14" y="20"/>
                  </a:cubicBezTo>
                  <a:cubicBezTo>
                    <a:pt x="13" y="20"/>
                    <a:pt x="13" y="20"/>
                    <a:pt x="12" y="19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5" y="14"/>
                    <a:pt x="5" y="14"/>
                    <a:pt x="5" y="14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9"/>
                    <a:pt x="4" y="20"/>
                    <a:pt x="2" y="20"/>
                  </a:cubicBezTo>
                  <a:cubicBezTo>
                    <a:pt x="1" y="20"/>
                    <a:pt x="0" y="19"/>
                    <a:pt x="0" y="18"/>
                  </a:cubicBezTo>
                  <a:lnTo>
                    <a:pt x="0" y="2"/>
                  </a:lnTo>
                  <a:close/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9751076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Metric 2">
    <p:bg bwMode="ltGray"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/>
          <p:cNvGrpSpPr/>
          <p:nvPr/>
        </p:nvGrpSpPr>
        <p:grpSpPr>
          <a:xfrm>
            <a:off x="617878" y="6446044"/>
            <a:ext cx="1099793" cy="173355"/>
            <a:chOff x="-84138" y="5622925"/>
            <a:chExt cx="4330701" cy="682626"/>
          </a:xfrm>
          <a:solidFill>
            <a:srgbClr val="FFFFFF"/>
          </a:solidFill>
        </p:grpSpPr>
        <p:sp>
          <p:nvSpPr>
            <p:cNvPr id="16" name="Freeform 6"/>
            <p:cNvSpPr>
              <a:spLocks/>
            </p:cNvSpPr>
            <p:nvPr/>
          </p:nvSpPr>
          <p:spPr bwMode="auto">
            <a:xfrm>
              <a:off x="1589088" y="5649913"/>
              <a:ext cx="914400" cy="647700"/>
            </a:xfrm>
            <a:custGeom>
              <a:avLst/>
              <a:gdLst>
                <a:gd name="T0" fmla="*/ 52 w 243"/>
                <a:gd name="T1" fmla="*/ 159 h 170"/>
                <a:gd name="T2" fmla="*/ 2 w 243"/>
                <a:gd name="T3" fmla="*/ 19 h 170"/>
                <a:gd name="T4" fmla="*/ 0 w 243"/>
                <a:gd name="T5" fmla="*/ 12 h 170"/>
                <a:gd name="T6" fmla="*/ 13 w 243"/>
                <a:gd name="T7" fmla="*/ 0 h 170"/>
                <a:gd name="T8" fmla="*/ 25 w 243"/>
                <a:gd name="T9" fmla="*/ 11 h 170"/>
                <a:gd name="T10" fmla="*/ 67 w 243"/>
                <a:gd name="T11" fmla="*/ 131 h 170"/>
                <a:gd name="T12" fmla="*/ 109 w 243"/>
                <a:gd name="T13" fmla="*/ 10 h 170"/>
                <a:gd name="T14" fmla="*/ 121 w 243"/>
                <a:gd name="T15" fmla="*/ 0 h 170"/>
                <a:gd name="T16" fmla="*/ 122 w 243"/>
                <a:gd name="T17" fmla="*/ 0 h 170"/>
                <a:gd name="T18" fmla="*/ 135 w 243"/>
                <a:gd name="T19" fmla="*/ 10 h 170"/>
                <a:gd name="T20" fmla="*/ 177 w 243"/>
                <a:gd name="T21" fmla="*/ 131 h 170"/>
                <a:gd name="T22" fmla="*/ 219 w 243"/>
                <a:gd name="T23" fmla="*/ 10 h 170"/>
                <a:gd name="T24" fmla="*/ 231 w 243"/>
                <a:gd name="T25" fmla="*/ 0 h 170"/>
                <a:gd name="T26" fmla="*/ 243 w 243"/>
                <a:gd name="T27" fmla="*/ 12 h 170"/>
                <a:gd name="T28" fmla="*/ 241 w 243"/>
                <a:gd name="T29" fmla="*/ 19 h 170"/>
                <a:gd name="T30" fmla="*/ 191 w 243"/>
                <a:gd name="T31" fmla="*/ 159 h 170"/>
                <a:gd name="T32" fmla="*/ 177 w 243"/>
                <a:gd name="T33" fmla="*/ 170 h 170"/>
                <a:gd name="T34" fmla="*/ 176 w 243"/>
                <a:gd name="T35" fmla="*/ 170 h 170"/>
                <a:gd name="T36" fmla="*/ 163 w 243"/>
                <a:gd name="T37" fmla="*/ 159 h 170"/>
                <a:gd name="T38" fmla="*/ 122 w 243"/>
                <a:gd name="T39" fmla="*/ 40 h 170"/>
                <a:gd name="T40" fmla="*/ 80 w 243"/>
                <a:gd name="T41" fmla="*/ 159 h 170"/>
                <a:gd name="T42" fmla="*/ 66 w 243"/>
                <a:gd name="T43" fmla="*/ 170 h 170"/>
                <a:gd name="T44" fmla="*/ 66 w 243"/>
                <a:gd name="T45" fmla="*/ 170 h 170"/>
                <a:gd name="T46" fmla="*/ 52 w 243"/>
                <a:gd name="T47" fmla="*/ 159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43" h="170">
                  <a:moveTo>
                    <a:pt x="52" y="159"/>
                  </a:moveTo>
                  <a:cubicBezTo>
                    <a:pt x="2" y="19"/>
                    <a:pt x="2" y="19"/>
                    <a:pt x="2" y="19"/>
                  </a:cubicBezTo>
                  <a:cubicBezTo>
                    <a:pt x="1" y="17"/>
                    <a:pt x="0" y="14"/>
                    <a:pt x="0" y="12"/>
                  </a:cubicBezTo>
                  <a:cubicBezTo>
                    <a:pt x="0" y="6"/>
                    <a:pt x="5" y="0"/>
                    <a:pt x="13" y="0"/>
                  </a:cubicBezTo>
                  <a:cubicBezTo>
                    <a:pt x="19" y="0"/>
                    <a:pt x="23" y="4"/>
                    <a:pt x="25" y="11"/>
                  </a:cubicBezTo>
                  <a:cubicBezTo>
                    <a:pt x="67" y="131"/>
                    <a:pt x="67" y="131"/>
                    <a:pt x="67" y="131"/>
                  </a:cubicBezTo>
                  <a:cubicBezTo>
                    <a:pt x="109" y="10"/>
                    <a:pt x="109" y="10"/>
                    <a:pt x="109" y="10"/>
                  </a:cubicBezTo>
                  <a:cubicBezTo>
                    <a:pt x="111" y="4"/>
                    <a:pt x="114" y="0"/>
                    <a:pt x="121" y="0"/>
                  </a:cubicBezTo>
                  <a:cubicBezTo>
                    <a:pt x="122" y="0"/>
                    <a:pt x="122" y="0"/>
                    <a:pt x="122" y="0"/>
                  </a:cubicBezTo>
                  <a:cubicBezTo>
                    <a:pt x="129" y="0"/>
                    <a:pt x="133" y="4"/>
                    <a:pt x="135" y="10"/>
                  </a:cubicBezTo>
                  <a:cubicBezTo>
                    <a:pt x="177" y="131"/>
                    <a:pt x="177" y="131"/>
                    <a:pt x="177" y="131"/>
                  </a:cubicBezTo>
                  <a:cubicBezTo>
                    <a:pt x="219" y="10"/>
                    <a:pt x="219" y="10"/>
                    <a:pt x="219" y="10"/>
                  </a:cubicBezTo>
                  <a:cubicBezTo>
                    <a:pt x="221" y="5"/>
                    <a:pt x="224" y="0"/>
                    <a:pt x="231" y="0"/>
                  </a:cubicBezTo>
                  <a:cubicBezTo>
                    <a:pt x="238" y="0"/>
                    <a:pt x="243" y="6"/>
                    <a:pt x="243" y="12"/>
                  </a:cubicBezTo>
                  <a:cubicBezTo>
                    <a:pt x="243" y="14"/>
                    <a:pt x="242" y="17"/>
                    <a:pt x="241" y="19"/>
                  </a:cubicBezTo>
                  <a:cubicBezTo>
                    <a:pt x="191" y="159"/>
                    <a:pt x="191" y="159"/>
                    <a:pt x="191" y="159"/>
                  </a:cubicBezTo>
                  <a:cubicBezTo>
                    <a:pt x="188" y="166"/>
                    <a:pt x="183" y="170"/>
                    <a:pt x="177" y="170"/>
                  </a:cubicBezTo>
                  <a:cubicBezTo>
                    <a:pt x="176" y="170"/>
                    <a:pt x="176" y="170"/>
                    <a:pt x="176" y="170"/>
                  </a:cubicBezTo>
                  <a:cubicBezTo>
                    <a:pt x="170" y="170"/>
                    <a:pt x="165" y="166"/>
                    <a:pt x="163" y="159"/>
                  </a:cubicBezTo>
                  <a:cubicBezTo>
                    <a:pt x="122" y="40"/>
                    <a:pt x="122" y="40"/>
                    <a:pt x="122" y="40"/>
                  </a:cubicBezTo>
                  <a:cubicBezTo>
                    <a:pt x="80" y="159"/>
                    <a:pt x="80" y="159"/>
                    <a:pt x="80" y="159"/>
                  </a:cubicBezTo>
                  <a:cubicBezTo>
                    <a:pt x="78" y="166"/>
                    <a:pt x="73" y="170"/>
                    <a:pt x="66" y="170"/>
                  </a:cubicBezTo>
                  <a:cubicBezTo>
                    <a:pt x="66" y="170"/>
                    <a:pt x="66" y="170"/>
                    <a:pt x="66" y="170"/>
                  </a:cubicBezTo>
                  <a:cubicBezTo>
                    <a:pt x="60" y="170"/>
                    <a:pt x="55" y="166"/>
                    <a:pt x="52" y="159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7"/>
            <p:cNvSpPr>
              <a:spLocks/>
            </p:cNvSpPr>
            <p:nvPr/>
          </p:nvSpPr>
          <p:spPr bwMode="auto">
            <a:xfrm>
              <a:off x="3163888" y="5649913"/>
              <a:ext cx="354013" cy="647700"/>
            </a:xfrm>
            <a:custGeom>
              <a:avLst/>
              <a:gdLst>
                <a:gd name="T0" fmla="*/ 0 w 94"/>
                <a:gd name="T1" fmla="*/ 13 h 170"/>
                <a:gd name="T2" fmla="*/ 12 w 94"/>
                <a:gd name="T3" fmla="*/ 0 h 170"/>
                <a:gd name="T4" fmla="*/ 24 w 94"/>
                <a:gd name="T5" fmla="*/ 13 h 170"/>
                <a:gd name="T6" fmla="*/ 24 w 94"/>
                <a:gd name="T7" fmla="*/ 41 h 170"/>
                <a:gd name="T8" fmla="*/ 82 w 94"/>
                <a:gd name="T9" fmla="*/ 0 h 170"/>
                <a:gd name="T10" fmla="*/ 94 w 94"/>
                <a:gd name="T11" fmla="*/ 13 h 170"/>
                <a:gd name="T12" fmla="*/ 83 w 94"/>
                <a:gd name="T13" fmla="*/ 25 h 170"/>
                <a:gd name="T14" fmla="*/ 24 w 94"/>
                <a:gd name="T15" fmla="*/ 101 h 170"/>
                <a:gd name="T16" fmla="*/ 24 w 94"/>
                <a:gd name="T17" fmla="*/ 157 h 170"/>
                <a:gd name="T18" fmla="*/ 12 w 94"/>
                <a:gd name="T19" fmla="*/ 170 h 170"/>
                <a:gd name="T20" fmla="*/ 0 w 94"/>
                <a:gd name="T21" fmla="*/ 157 h 170"/>
                <a:gd name="T22" fmla="*/ 0 w 94"/>
                <a:gd name="T23" fmla="*/ 13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4" h="170">
                  <a:moveTo>
                    <a:pt x="0" y="13"/>
                  </a:moveTo>
                  <a:cubicBezTo>
                    <a:pt x="0" y="6"/>
                    <a:pt x="5" y="0"/>
                    <a:pt x="12" y="0"/>
                  </a:cubicBezTo>
                  <a:cubicBezTo>
                    <a:pt x="19" y="0"/>
                    <a:pt x="24" y="5"/>
                    <a:pt x="24" y="13"/>
                  </a:cubicBezTo>
                  <a:cubicBezTo>
                    <a:pt x="24" y="41"/>
                    <a:pt x="24" y="41"/>
                    <a:pt x="24" y="41"/>
                  </a:cubicBezTo>
                  <a:cubicBezTo>
                    <a:pt x="37" y="13"/>
                    <a:pt x="64" y="0"/>
                    <a:pt x="82" y="0"/>
                  </a:cubicBezTo>
                  <a:cubicBezTo>
                    <a:pt x="89" y="0"/>
                    <a:pt x="94" y="6"/>
                    <a:pt x="94" y="13"/>
                  </a:cubicBezTo>
                  <a:cubicBezTo>
                    <a:pt x="94" y="20"/>
                    <a:pt x="89" y="24"/>
                    <a:pt x="83" y="25"/>
                  </a:cubicBezTo>
                  <a:cubicBezTo>
                    <a:pt x="51" y="29"/>
                    <a:pt x="24" y="53"/>
                    <a:pt x="24" y="101"/>
                  </a:cubicBezTo>
                  <a:cubicBezTo>
                    <a:pt x="24" y="157"/>
                    <a:pt x="24" y="157"/>
                    <a:pt x="24" y="157"/>
                  </a:cubicBezTo>
                  <a:cubicBezTo>
                    <a:pt x="24" y="164"/>
                    <a:pt x="19" y="170"/>
                    <a:pt x="12" y="170"/>
                  </a:cubicBezTo>
                  <a:cubicBezTo>
                    <a:pt x="5" y="170"/>
                    <a:pt x="0" y="164"/>
                    <a:pt x="0" y="157"/>
                  </a:cubicBezTo>
                  <a:lnTo>
                    <a:pt x="0" y="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8"/>
            <p:cNvSpPr>
              <a:spLocks noEditPoints="1"/>
            </p:cNvSpPr>
            <p:nvPr/>
          </p:nvSpPr>
          <p:spPr bwMode="auto">
            <a:xfrm>
              <a:off x="3509963" y="5649913"/>
              <a:ext cx="579438" cy="655638"/>
            </a:xfrm>
            <a:custGeom>
              <a:avLst/>
              <a:gdLst>
                <a:gd name="T0" fmla="*/ 129 w 154"/>
                <a:gd name="T1" fmla="*/ 76 h 172"/>
                <a:gd name="T2" fmla="*/ 77 w 154"/>
                <a:gd name="T3" fmla="*/ 21 h 172"/>
                <a:gd name="T4" fmla="*/ 25 w 154"/>
                <a:gd name="T5" fmla="*/ 76 h 172"/>
                <a:gd name="T6" fmla="*/ 129 w 154"/>
                <a:gd name="T7" fmla="*/ 76 h 172"/>
                <a:gd name="T8" fmla="*/ 81 w 154"/>
                <a:gd name="T9" fmla="*/ 172 h 172"/>
                <a:gd name="T10" fmla="*/ 0 w 154"/>
                <a:gd name="T11" fmla="*/ 86 h 172"/>
                <a:gd name="T12" fmla="*/ 0 w 154"/>
                <a:gd name="T13" fmla="*/ 85 h 172"/>
                <a:gd name="T14" fmla="*/ 78 w 154"/>
                <a:gd name="T15" fmla="*/ 0 h 172"/>
                <a:gd name="T16" fmla="*/ 154 w 154"/>
                <a:gd name="T17" fmla="*/ 83 h 172"/>
                <a:gd name="T18" fmla="*/ 142 w 154"/>
                <a:gd name="T19" fmla="*/ 95 h 172"/>
                <a:gd name="T20" fmla="*/ 25 w 154"/>
                <a:gd name="T21" fmla="*/ 95 h 172"/>
                <a:gd name="T22" fmla="*/ 82 w 154"/>
                <a:gd name="T23" fmla="*/ 150 h 172"/>
                <a:gd name="T24" fmla="*/ 129 w 154"/>
                <a:gd name="T25" fmla="*/ 131 h 172"/>
                <a:gd name="T26" fmla="*/ 136 w 154"/>
                <a:gd name="T27" fmla="*/ 128 h 172"/>
                <a:gd name="T28" fmla="*/ 146 w 154"/>
                <a:gd name="T29" fmla="*/ 139 h 172"/>
                <a:gd name="T30" fmla="*/ 142 w 154"/>
                <a:gd name="T31" fmla="*/ 147 h 172"/>
                <a:gd name="T32" fmla="*/ 81 w 154"/>
                <a:gd name="T33" fmla="*/ 172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4" h="172">
                  <a:moveTo>
                    <a:pt x="129" y="76"/>
                  </a:moveTo>
                  <a:cubicBezTo>
                    <a:pt x="127" y="47"/>
                    <a:pt x="110" y="21"/>
                    <a:pt x="77" y="21"/>
                  </a:cubicBezTo>
                  <a:cubicBezTo>
                    <a:pt x="49" y="21"/>
                    <a:pt x="28" y="44"/>
                    <a:pt x="25" y="76"/>
                  </a:cubicBezTo>
                  <a:lnTo>
                    <a:pt x="129" y="76"/>
                  </a:lnTo>
                  <a:close/>
                  <a:moveTo>
                    <a:pt x="81" y="172"/>
                  </a:moveTo>
                  <a:cubicBezTo>
                    <a:pt x="36" y="172"/>
                    <a:pt x="0" y="137"/>
                    <a:pt x="0" y="86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38"/>
                    <a:pt x="33" y="0"/>
                    <a:pt x="78" y="0"/>
                  </a:cubicBezTo>
                  <a:cubicBezTo>
                    <a:pt x="126" y="0"/>
                    <a:pt x="154" y="40"/>
                    <a:pt x="154" y="83"/>
                  </a:cubicBezTo>
                  <a:cubicBezTo>
                    <a:pt x="154" y="90"/>
                    <a:pt x="148" y="95"/>
                    <a:pt x="142" y="95"/>
                  </a:cubicBezTo>
                  <a:cubicBezTo>
                    <a:pt x="25" y="95"/>
                    <a:pt x="25" y="95"/>
                    <a:pt x="25" y="95"/>
                  </a:cubicBezTo>
                  <a:cubicBezTo>
                    <a:pt x="28" y="130"/>
                    <a:pt x="53" y="150"/>
                    <a:pt x="82" y="150"/>
                  </a:cubicBezTo>
                  <a:cubicBezTo>
                    <a:pt x="102" y="150"/>
                    <a:pt x="117" y="142"/>
                    <a:pt x="129" y="131"/>
                  </a:cubicBezTo>
                  <a:cubicBezTo>
                    <a:pt x="131" y="130"/>
                    <a:pt x="133" y="128"/>
                    <a:pt x="136" y="128"/>
                  </a:cubicBezTo>
                  <a:cubicBezTo>
                    <a:pt x="142" y="128"/>
                    <a:pt x="146" y="133"/>
                    <a:pt x="146" y="139"/>
                  </a:cubicBezTo>
                  <a:cubicBezTo>
                    <a:pt x="146" y="142"/>
                    <a:pt x="145" y="145"/>
                    <a:pt x="142" y="147"/>
                  </a:cubicBezTo>
                  <a:cubicBezTo>
                    <a:pt x="127" y="162"/>
                    <a:pt x="109" y="172"/>
                    <a:pt x="81" y="17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9"/>
            <p:cNvSpPr>
              <a:spLocks noEditPoints="1"/>
            </p:cNvSpPr>
            <p:nvPr/>
          </p:nvSpPr>
          <p:spPr bwMode="auto">
            <a:xfrm>
              <a:off x="2503488" y="5649913"/>
              <a:ext cx="547688" cy="655638"/>
            </a:xfrm>
            <a:custGeom>
              <a:avLst/>
              <a:gdLst>
                <a:gd name="T0" fmla="*/ 122 w 146"/>
                <a:gd name="T1" fmla="*/ 107 h 172"/>
                <a:gd name="T2" fmla="*/ 122 w 146"/>
                <a:gd name="T3" fmla="*/ 91 h 172"/>
                <a:gd name="T4" fmla="*/ 74 w 146"/>
                <a:gd name="T5" fmla="*/ 84 h 172"/>
                <a:gd name="T6" fmla="*/ 25 w 146"/>
                <a:gd name="T7" fmla="*/ 118 h 172"/>
                <a:gd name="T8" fmla="*/ 25 w 146"/>
                <a:gd name="T9" fmla="*/ 119 h 172"/>
                <a:gd name="T10" fmla="*/ 67 w 146"/>
                <a:gd name="T11" fmla="*/ 152 h 172"/>
                <a:gd name="T12" fmla="*/ 122 w 146"/>
                <a:gd name="T13" fmla="*/ 107 h 172"/>
                <a:gd name="T14" fmla="*/ 0 w 146"/>
                <a:gd name="T15" fmla="*/ 120 h 172"/>
                <a:gd name="T16" fmla="*/ 0 w 146"/>
                <a:gd name="T17" fmla="*/ 119 h 172"/>
                <a:gd name="T18" fmla="*/ 71 w 146"/>
                <a:gd name="T19" fmla="*/ 66 h 172"/>
                <a:gd name="T20" fmla="*/ 122 w 146"/>
                <a:gd name="T21" fmla="*/ 73 h 172"/>
                <a:gd name="T22" fmla="*/ 122 w 146"/>
                <a:gd name="T23" fmla="*/ 67 h 172"/>
                <a:gd name="T24" fmla="*/ 73 w 146"/>
                <a:gd name="T25" fmla="*/ 22 h 172"/>
                <a:gd name="T26" fmla="*/ 34 w 146"/>
                <a:gd name="T27" fmla="*/ 30 h 172"/>
                <a:gd name="T28" fmla="*/ 30 w 146"/>
                <a:gd name="T29" fmla="*/ 31 h 172"/>
                <a:gd name="T30" fmla="*/ 19 w 146"/>
                <a:gd name="T31" fmla="*/ 20 h 172"/>
                <a:gd name="T32" fmla="*/ 26 w 146"/>
                <a:gd name="T33" fmla="*/ 10 h 172"/>
                <a:gd name="T34" fmla="*/ 75 w 146"/>
                <a:gd name="T35" fmla="*/ 0 h 172"/>
                <a:gd name="T36" fmla="*/ 129 w 146"/>
                <a:gd name="T37" fmla="*/ 19 h 172"/>
                <a:gd name="T38" fmla="*/ 146 w 146"/>
                <a:gd name="T39" fmla="*/ 67 h 172"/>
                <a:gd name="T40" fmla="*/ 146 w 146"/>
                <a:gd name="T41" fmla="*/ 158 h 172"/>
                <a:gd name="T42" fmla="*/ 134 w 146"/>
                <a:gd name="T43" fmla="*/ 170 h 172"/>
                <a:gd name="T44" fmla="*/ 122 w 146"/>
                <a:gd name="T45" fmla="*/ 159 h 172"/>
                <a:gd name="T46" fmla="*/ 122 w 146"/>
                <a:gd name="T47" fmla="*/ 143 h 172"/>
                <a:gd name="T48" fmla="*/ 62 w 146"/>
                <a:gd name="T49" fmla="*/ 172 h 172"/>
                <a:gd name="T50" fmla="*/ 0 w 146"/>
                <a:gd name="T51" fmla="*/ 12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46" h="172">
                  <a:moveTo>
                    <a:pt x="122" y="107"/>
                  </a:moveTo>
                  <a:cubicBezTo>
                    <a:pt x="122" y="91"/>
                    <a:pt x="122" y="91"/>
                    <a:pt x="122" y="91"/>
                  </a:cubicBezTo>
                  <a:cubicBezTo>
                    <a:pt x="110" y="88"/>
                    <a:pt x="94" y="84"/>
                    <a:pt x="74" y="84"/>
                  </a:cubicBezTo>
                  <a:cubicBezTo>
                    <a:pt x="43" y="84"/>
                    <a:pt x="25" y="98"/>
                    <a:pt x="25" y="118"/>
                  </a:cubicBezTo>
                  <a:cubicBezTo>
                    <a:pt x="25" y="119"/>
                    <a:pt x="25" y="119"/>
                    <a:pt x="25" y="119"/>
                  </a:cubicBezTo>
                  <a:cubicBezTo>
                    <a:pt x="25" y="140"/>
                    <a:pt x="45" y="152"/>
                    <a:pt x="67" y="152"/>
                  </a:cubicBezTo>
                  <a:cubicBezTo>
                    <a:pt x="97" y="152"/>
                    <a:pt x="122" y="133"/>
                    <a:pt x="122" y="107"/>
                  </a:cubicBezTo>
                  <a:moveTo>
                    <a:pt x="0" y="120"/>
                  </a:moveTo>
                  <a:cubicBezTo>
                    <a:pt x="0" y="119"/>
                    <a:pt x="0" y="119"/>
                    <a:pt x="0" y="119"/>
                  </a:cubicBezTo>
                  <a:cubicBezTo>
                    <a:pt x="0" y="85"/>
                    <a:pt x="29" y="66"/>
                    <a:pt x="71" y="66"/>
                  </a:cubicBezTo>
                  <a:cubicBezTo>
                    <a:pt x="92" y="66"/>
                    <a:pt x="107" y="69"/>
                    <a:pt x="122" y="73"/>
                  </a:cubicBezTo>
                  <a:cubicBezTo>
                    <a:pt x="122" y="67"/>
                    <a:pt x="122" y="67"/>
                    <a:pt x="122" y="67"/>
                  </a:cubicBezTo>
                  <a:cubicBezTo>
                    <a:pt x="122" y="37"/>
                    <a:pt x="104" y="22"/>
                    <a:pt x="73" y="22"/>
                  </a:cubicBezTo>
                  <a:cubicBezTo>
                    <a:pt x="56" y="22"/>
                    <a:pt x="46" y="24"/>
                    <a:pt x="34" y="30"/>
                  </a:cubicBezTo>
                  <a:cubicBezTo>
                    <a:pt x="33" y="30"/>
                    <a:pt x="31" y="31"/>
                    <a:pt x="30" y="31"/>
                  </a:cubicBezTo>
                  <a:cubicBezTo>
                    <a:pt x="24" y="31"/>
                    <a:pt x="19" y="26"/>
                    <a:pt x="19" y="20"/>
                  </a:cubicBezTo>
                  <a:cubicBezTo>
                    <a:pt x="19" y="15"/>
                    <a:pt x="21" y="12"/>
                    <a:pt x="26" y="10"/>
                  </a:cubicBezTo>
                  <a:cubicBezTo>
                    <a:pt x="42" y="3"/>
                    <a:pt x="54" y="0"/>
                    <a:pt x="75" y="0"/>
                  </a:cubicBezTo>
                  <a:cubicBezTo>
                    <a:pt x="99" y="0"/>
                    <a:pt x="117" y="6"/>
                    <a:pt x="129" y="19"/>
                  </a:cubicBezTo>
                  <a:cubicBezTo>
                    <a:pt x="140" y="30"/>
                    <a:pt x="146" y="46"/>
                    <a:pt x="146" y="67"/>
                  </a:cubicBezTo>
                  <a:cubicBezTo>
                    <a:pt x="146" y="158"/>
                    <a:pt x="146" y="158"/>
                    <a:pt x="146" y="158"/>
                  </a:cubicBezTo>
                  <a:cubicBezTo>
                    <a:pt x="146" y="165"/>
                    <a:pt x="141" y="170"/>
                    <a:pt x="134" y="170"/>
                  </a:cubicBezTo>
                  <a:cubicBezTo>
                    <a:pt x="127" y="170"/>
                    <a:pt x="122" y="165"/>
                    <a:pt x="122" y="159"/>
                  </a:cubicBezTo>
                  <a:cubicBezTo>
                    <a:pt x="122" y="143"/>
                    <a:pt x="122" y="143"/>
                    <a:pt x="122" y="143"/>
                  </a:cubicBezTo>
                  <a:cubicBezTo>
                    <a:pt x="111" y="158"/>
                    <a:pt x="91" y="172"/>
                    <a:pt x="62" y="172"/>
                  </a:cubicBezTo>
                  <a:cubicBezTo>
                    <a:pt x="32" y="172"/>
                    <a:pt x="0" y="154"/>
                    <a:pt x="0" y="12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10"/>
            <p:cNvSpPr>
              <a:spLocks/>
            </p:cNvSpPr>
            <p:nvPr/>
          </p:nvSpPr>
          <p:spPr bwMode="auto">
            <a:xfrm>
              <a:off x="-84138" y="5622925"/>
              <a:ext cx="1635125" cy="682625"/>
            </a:xfrm>
            <a:custGeom>
              <a:avLst/>
              <a:gdLst>
                <a:gd name="T0" fmla="*/ 49 w 435"/>
                <a:gd name="T1" fmla="*/ 18 h 179"/>
                <a:gd name="T2" fmla="*/ 17 w 435"/>
                <a:gd name="T3" fmla="*/ 6 h 179"/>
                <a:gd name="T4" fmla="*/ 6 w 435"/>
                <a:gd name="T5" fmla="*/ 37 h 179"/>
                <a:gd name="T6" fmla="*/ 58 w 435"/>
                <a:gd name="T7" fmla="*/ 152 h 179"/>
                <a:gd name="T8" fmla="*/ 92 w 435"/>
                <a:gd name="T9" fmla="*/ 179 h 179"/>
                <a:gd name="T10" fmla="*/ 125 w 435"/>
                <a:gd name="T11" fmla="*/ 152 h 179"/>
                <a:gd name="T12" fmla="*/ 171 w 435"/>
                <a:gd name="T13" fmla="*/ 51 h 179"/>
                <a:gd name="T14" fmla="*/ 178 w 435"/>
                <a:gd name="T15" fmla="*/ 46 h 179"/>
                <a:gd name="T16" fmla="*/ 185 w 435"/>
                <a:gd name="T17" fmla="*/ 54 h 179"/>
                <a:gd name="T18" fmla="*/ 185 w 435"/>
                <a:gd name="T19" fmla="*/ 151 h 179"/>
                <a:gd name="T20" fmla="*/ 209 w 435"/>
                <a:gd name="T21" fmla="*/ 179 h 179"/>
                <a:gd name="T22" fmla="*/ 234 w 435"/>
                <a:gd name="T23" fmla="*/ 151 h 179"/>
                <a:gd name="T24" fmla="*/ 234 w 435"/>
                <a:gd name="T25" fmla="*/ 72 h 179"/>
                <a:gd name="T26" fmla="*/ 260 w 435"/>
                <a:gd name="T27" fmla="*/ 46 h 179"/>
                <a:gd name="T28" fmla="*/ 285 w 435"/>
                <a:gd name="T29" fmla="*/ 72 h 179"/>
                <a:gd name="T30" fmla="*/ 285 w 435"/>
                <a:gd name="T31" fmla="*/ 151 h 179"/>
                <a:gd name="T32" fmla="*/ 310 w 435"/>
                <a:gd name="T33" fmla="*/ 179 h 179"/>
                <a:gd name="T34" fmla="*/ 334 w 435"/>
                <a:gd name="T35" fmla="*/ 151 h 179"/>
                <a:gd name="T36" fmla="*/ 334 w 435"/>
                <a:gd name="T37" fmla="*/ 72 h 179"/>
                <a:gd name="T38" fmla="*/ 360 w 435"/>
                <a:gd name="T39" fmla="*/ 46 h 179"/>
                <a:gd name="T40" fmla="*/ 385 w 435"/>
                <a:gd name="T41" fmla="*/ 72 h 179"/>
                <a:gd name="T42" fmla="*/ 385 w 435"/>
                <a:gd name="T43" fmla="*/ 151 h 179"/>
                <a:gd name="T44" fmla="*/ 410 w 435"/>
                <a:gd name="T45" fmla="*/ 179 h 179"/>
                <a:gd name="T46" fmla="*/ 435 w 435"/>
                <a:gd name="T47" fmla="*/ 151 h 179"/>
                <a:gd name="T48" fmla="*/ 435 w 435"/>
                <a:gd name="T49" fmla="*/ 61 h 179"/>
                <a:gd name="T50" fmla="*/ 375 w 435"/>
                <a:gd name="T51" fmla="*/ 4 h 179"/>
                <a:gd name="T52" fmla="*/ 323 w 435"/>
                <a:gd name="T53" fmla="*/ 26 h 179"/>
                <a:gd name="T54" fmla="*/ 272 w 435"/>
                <a:gd name="T55" fmla="*/ 4 h 179"/>
                <a:gd name="T56" fmla="*/ 223 w 435"/>
                <a:gd name="T57" fmla="*/ 26 h 179"/>
                <a:gd name="T58" fmla="*/ 178 w 435"/>
                <a:gd name="T59" fmla="*/ 4 h 179"/>
                <a:gd name="T60" fmla="*/ 125 w 435"/>
                <a:gd name="T61" fmla="*/ 40 h 179"/>
                <a:gd name="T62" fmla="*/ 92 w 435"/>
                <a:gd name="T63" fmla="*/ 119 h 179"/>
                <a:gd name="T64" fmla="*/ 49 w 435"/>
                <a:gd name="T65" fmla="*/ 18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35" h="179">
                  <a:moveTo>
                    <a:pt x="49" y="18"/>
                  </a:moveTo>
                  <a:cubicBezTo>
                    <a:pt x="43" y="6"/>
                    <a:pt x="30" y="0"/>
                    <a:pt x="17" y="6"/>
                  </a:cubicBezTo>
                  <a:cubicBezTo>
                    <a:pt x="5" y="12"/>
                    <a:pt x="0" y="25"/>
                    <a:pt x="6" y="37"/>
                  </a:cubicBezTo>
                  <a:cubicBezTo>
                    <a:pt x="58" y="152"/>
                    <a:pt x="58" y="152"/>
                    <a:pt x="58" y="152"/>
                  </a:cubicBezTo>
                  <a:cubicBezTo>
                    <a:pt x="67" y="169"/>
                    <a:pt x="75" y="179"/>
                    <a:pt x="92" y="179"/>
                  </a:cubicBezTo>
                  <a:cubicBezTo>
                    <a:pt x="109" y="179"/>
                    <a:pt x="117" y="169"/>
                    <a:pt x="125" y="152"/>
                  </a:cubicBezTo>
                  <a:cubicBezTo>
                    <a:pt x="125" y="152"/>
                    <a:pt x="171" y="52"/>
                    <a:pt x="171" y="51"/>
                  </a:cubicBezTo>
                  <a:cubicBezTo>
                    <a:pt x="172" y="50"/>
                    <a:pt x="173" y="46"/>
                    <a:pt x="178" y="46"/>
                  </a:cubicBezTo>
                  <a:cubicBezTo>
                    <a:pt x="182" y="47"/>
                    <a:pt x="185" y="50"/>
                    <a:pt x="185" y="54"/>
                  </a:cubicBezTo>
                  <a:cubicBezTo>
                    <a:pt x="185" y="151"/>
                    <a:pt x="185" y="151"/>
                    <a:pt x="185" y="151"/>
                  </a:cubicBezTo>
                  <a:cubicBezTo>
                    <a:pt x="185" y="166"/>
                    <a:pt x="193" y="179"/>
                    <a:pt x="209" y="179"/>
                  </a:cubicBezTo>
                  <a:cubicBezTo>
                    <a:pt x="225" y="179"/>
                    <a:pt x="234" y="166"/>
                    <a:pt x="234" y="151"/>
                  </a:cubicBezTo>
                  <a:cubicBezTo>
                    <a:pt x="234" y="72"/>
                    <a:pt x="234" y="72"/>
                    <a:pt x="234" y="72"/>
                  </a:cubicBezTo>
                  <a:cubicBezTo>
                    <a:pt x="234" y="56"/>
                    <a:pt x="245" y="46"/>
                    <a:pt x="260" y="46"/>
                  </a:cubicBezTo>
                  <a:cubicBezTo>
                    <a:pt x="275" y="46"/>
                    <a:pt x="285" y="57"/>
                    <a:pt x="285" y="72"/>
                  </a:cubicBezTo>
                  <a:cubicBezTo>
                    <a:pt x="285" y="151"/>
                    <a:pt x="285" y="151"/>
                    <a:pt x="285" y="151"/>
                  </a:cubicBezTo>
                  <a:cubicBezTo>
                    <a:pt x="285" y="166"/>
                    <a:pt x="294" y="179"/>
                    <a:pt x="310" y="179"/>
                  </a:cubicBezTo>
                  <a:cubicBezTo>
                    <a:pt x="326" y="179"/>
                    <a:pt x="334" y="166"/>
                    <a:pt x="334" y="151"/>
                  </a:cubicBezTo>
                  <a:cubicBezTo>
                    <a:pt x="334" y="72"/>
                    <a:pt x="334" y="72"/>
                    <a:pt x="334" y="72"/>
                  </a:cubicBezTo>
                  <a:cubicBezTo>
                    <a:pt x="334" y="56"/>
                    <a:pt x="345" y="46"/>
                    <a:pt x="360" y="46"/>
                  </a:cubicBezTo>
                  <a:cubicBezTo>
                    <a:pt x="375" y="46"/>
                    <a:pt x="385" y="57"/>
                    <a:pt x="385" y="72"/>
                  </a:cubicBezTo>
                  <a:cubicBezTo>
                    <a:pt x="385" y="151"/>
                    <a:pt x="385" y="151"/>
                    <a:pt x="385" y="151"/>
                  </a:cubicBezTo>
                  <a:cubicBezTo>
                    <a:pt x="385" y="166"/>
                    <a:pt x="394" y="179"/>
                    <a:pt x="410" y="179"/>
                  </a:cubicBezTo>
                  <a:cubicBezTo>
                    <a:pt x="426" y="179"/>
                    <a:pt x="435" y="166"/>
                    <a:pt x="435" y="151"/>
                  </a:cubicBezTo>
                  <a:cubicBezTo>
                    <a:pt x="435" y="61"/>
                    <a:pt x="435" y="61"/>
                    <a:pt x="435" y="61"/>
                  </a:cubicBezTo>
                  <a:cubicBezTo>
                    <a:pt x="435" y="27"/>
                    <a:pt x="408" y="4"/>
                    <a:pt x="375" y="4"/>
                  </a:cubicBezTo>
                  <a:cubicBezTo>
                    <a:pt x="343" y="4"/>
                    <a:pt x="323" y="26"/>
                    <a:pt x="323" y="26"/>
                  </a:cubicBezTo>
                  <a:cubicBezTo>
                    <a:pt x="312" y="12"/>
                    <a:pt x="297" y="4"/>
                    <a:pt x="272" y="4"/>
                  </a:cubicBezTo>
                  <a:cubicBezTo>
                    <a:pt x="246" y="4"/>
                    <a:pt x="223" y="26"/>
                    <a:pt x="223" y="26"/>
                  </a:cubicBezTo>
                  <a:cubicBezTo>
                    <a:pt x="212" y="12"/>
                    <a:pt x="194" y="4"/>
                    <a:pt x="178" y="4"/>
                  </a:cubicBezTo>
                  <a:cubicBezTo>
                    <a:pt x="155" y="4"/>
                    <a:pt x="136" y="14"/>
                    <a:pt x="125" y="40"/>
                  </a:cubicBezTo>
                  <a:cubicBezTo>
                    <a:pt x="92" y="119"/>
                    <a:pt x="92" y="119"/>
                    <a:pt x="92" y="119"/>
                  </a:cubicBezTo>
                  <a:lnTo>
                    <a:pt x="49" y="1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Freeform 11"/>
            <p:cNvSpPr>
              <a:spLocks noEditPoints="1"/>
            </p:cNvSpPr>
            <p:nvPr/>
          </p:nvSpPr>
          <p:spPr bwMode="auto">
            <a:xfrm>
              <a:off x="4097338" y="5649913"/>
              <a:ext cx="149225" cy="157163"/>
            </a:xfrm>
            <a:custGeom>
              <a:avLst/>
              <a:gdLst>
                <a:gd name="T0" fmla="*/ 37 w 40"/>
                <a:gd name="T1" fmla="*/ 20 h 41"/>
                <a:gd name="T2" fmla="*/ 37 w 40"/>
                <a:gd name="T3" fmla="*/ 20 h 41"/>
                <a:gd name="T4" fmla="*/ 20 w 40"/>
                <a:gd name="T5" fmla="*/ 4 h 41"/>
                <a:gd name="T6" fmla="*/ 3 w 40"/>
                <a:gd name="T7" fmla="*/ 20 h 41"/>
                <a:gd name="T8" fmla="*/ 3 w 40"/>
                <a:gd name="T9" fmla="*/ 21 h 41"/>
                <a:gd name="T10" fmla="*/ 20 w 40"/>
                <a:gd name="T11" fmla="*/ 37 h 41"/>
                <a:gd name="T12" fmla="*/ 37 w 40"/>
                <a:gd name="T13" fmla="*/ 20 h 41"/>
                <a:gd name="T14" fmla="*/ 0 w 40"/>
                <a:gd name="T15" fmla="*/ 21 h 41"/>
                <a:gd name="T16" fmla="*/ 0 w 40"/>
                <a:gd name="T17" fmla="*/ 20 h 41"/>
                <a:gd name="T18" fmla="*/ 20 w 40"/>
                <a:gd name="T19" fmla="*/ 0 h 41"/>
                <a:gd name="T20" fmla="*/ 40 w 40"/>
                <a:gd name="T21" fmla="*/ 20 h 41"/>
                <a:gd name="T22" fmla="*/ 40 w 40"/>
                <a:gd name="T23" fmla="*/ 20 h 41"/>
                <a:gd name="T24" fmla="*/ 20 w 40"/>
                <a:gd name="T25" fmla="*/ 41 h 41"/>
                <a:gd name="T26" fmla="*/ 0 w 40"/>
                <a:gd name="T27" fmla="*/ 2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0" h="41">
                  <a:moveTo>
                    <a:pt x="37" y="20"/>
                  </a:moveTo>
                  <a:cubicBezTo>
                    <a:pt x="37" y="20"/>
                    <a:pt x="37" y="20"/>
                    <a:pt x="37" y="20"/>
                  </a:cubicBezTo>
                  <a:cubicBezTo>
                    <a:pt x="37" y="11"/>
                    <a:pt x="29" y="4"/>
                    <a:pt x="20" y="4"/>
                  </a:cubicBezTo>
                  <a:cubicBezTo>
                    <a:pt x="11" y="4"/>
                    <a:pt x="3" y="11"/>
                    <a:pt x="3" y="20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30"/>
                    <a:pt x="11" y="37"/>
                    <a:pt x="20" y="37"/>
                  </a:cubicBezTo>
                  <a:cubicBezTo>
                    <a:pt x="29" y="37"/>
                    <a:pt x="37" y="30"/>
                    <a:pt x="37" y="20"/>
                  </a:cubicBezTo>
                  <a:moveTo>
                    <a:pt x="0" y="21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20"/>
                    <a:pt x="40" y="20"/>
                    <a:pt x="40" y="20"/>
                  </a:cubicBezTo>
                  <a:cubicBezTo>
                    <a:pt x="40" y="32"/>
                    <a:pt x="31" y="41"/>
                    <a:pt x="20" y="41"/>
                  </a:cubicBezTo>
                  <a:cubicBezTo>
                    <a:pt x="8" y="41"/>
                    <a:pt x="0" y="32"/>
                    <a:pt x="0" y="2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Freeform 12"/>
            <p:cNvSpPr>
              <a:spLocks noEditPoints="1"/>
            </p:cNvSpPr>
            <p:nvPr/>
          </p:nvSpPr>
          <p:spPr bwMode="auto">
            <a:xfrm>
              <a:off x="4141788" y="5688013"/>
              <a:ext cx="63500" cy="76200"/>
            </a:xfrm>
            <a:custGeom>
              <a:avLst/>
              <a:gdLst>
                <a:gd name="T0" fmla="*/ 9 w 17"/>
                <a:gd name="T1" fmla="*/ 10 h 20"/>
                <a:gd name="T2" fmla="*/ 12 w 17"/>
                <a:gd name="T3" fmla="*/ 7 h 20"/>
                <a:gd name="T4" fmla="*/ 12 w 17"/>
                <a:gd name="T5" fmla="*/ 7 h 20"/>
                <a:gd name="T6" fmla="*/ 9 w 17"/>
                <a:gd name="T7" fmla="*/ 4 h 20"/>
                <a:gd name="T8" fmla="*/ 5 w 17"/>
                <a:gd name="T9" fmla="*/ 4 h 20"/>
                <a:gd name="T10" fmla="*/ 5 w 17"/>
                <a:gd name="T11" fmla="*/ 10 h 20"/>
                <a:gd name="T12" fmla="*/ 9 w 17"/>
                <a:gd name="T13" fmla="*/ 10 h 20"/>
                <a:gd name="T14" fmla="*/ 0 w 17"/>
                <a:gd name="T15" fmla="*/ 2 h 20"/>
                <a:gd name="T16" fmla="*/ 2 w 17"/>
                <a:gd name="T17" fmla="*/ 0 h 20"/>
                <a:gd name="T18" fmla="*/ 9 w 17"/>
                <a:gd name="T19" fmla="*/ 0 h 20"/>
                <a:gd name="T20" fmla="*/ 15 w 17"/>
                <a:gd name="T21" fmla="*/ 2 h 20"/>
                <a:gd name="T22" fmla="*/ 17 w 17"/>
                <a:gd name="T23" fmla="*/ 7 h 20"/>
                <a:gd name="T24" fmla="*/ 17 w 17"/>
                <a:gd name="T25" fmla="*/ 7 h 20"/>
                <a:gd name="T26" fmla="*/ 13 w 17"/>
                <a:gd name="T27" fmla="*/ 13 h 20"/>
                <a:gd name="T28" fmla="*/ 16 w 17"/>
                <a:gd name="T29" fmla="*/ 17 h 20"/>
                <a:gd name="T30" fmla="*/ 16 w 17"/>
                <a:gd name="T31" fmla="*/ 18 h 20"/>
                <a:gd name="T32" fmla="*/ 14 w 17"/>
                <a:gd name="T33" fmla="*/ 20 h 20"/>
                <a:gd name="T34" fmla="*/ 12 w 17"/>
                <a:gd name="T35" fmla="*/ 19 h 20"/>
                <a:gd name="T36" fmla="*/ 8 w 17"/>
                <a:gd name="T37" fmla="*/ 14 h 20"/>
                <a:gd name="T38" fmla="*/ 5 w 17"/>
                <a:gd name="T39" fmla="*/ 14 h 20"/>
                <a:gd name="T40" fmla="*/ 5 w 17"/>
                <a:gd name="T41" fmla="*/ 18 h 20"/>
                <a:gd name="T42" fmla="*/ 2 w 17"/>
                <a:gd name="T43" fmla="*/ 20 h 20"/>
                <a:gd name="T44" fmla="*/ 0 w 17"/>
                <a:gd name="T45" fmla="*/ 18 h 20"/>
                <a:gd name="T46" fmla="*/ 0 w 17"/>
                <a:gd name="T47" fmla="*/ 2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7" h="20">
                  <a:moveTo>
                    <a:pt x="9" y="10"/>
                  </a:moveTo>
                  <a:cubicBezTo>
                    <a:pt x="11" y="10"/>
                    <a:pt x="12" y="9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2" y="5"/>
                    <a:pt x="11" y="4"/>
                    <a:pt x="9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10"/>
                    <a:pt x="5" y="10"/>
                    <a:pt x="5" y="10"/>
                  </a:cubicBezTo>
                  <a:lnTo>
                    <a:pt x="9" y="10"/>
                  </a:lnTo>
                  <a:close/>
                  <a:moveTo>
                    <a:pt x="0" y="2"/>
                  </a:moveTo>
                  <a:cubicBezTo>
                    <a:pt x="0" y="1"/>
                    <a:pt x="1" y="0"/>
                    <a:pt x="2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12" y="0"/>
                    <a:pt x="14" y="1"/>
                    <a:pt x="15" y="2"/>
                  </a:cubicBezTo>
                  <a:cubicBezTo>
                    <a:pt x="16" y="3"/>
                    <a:pt x="17" y="5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10"/>
                    <a:pt x="15" y="12"/>
                    <a:pt x="13" y="13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7"/>
                    <a:pt x="16" y="18"/>
                    <a:pt x="16" y="18"/>
                  </a:cubicBezTo>
                  <a:cubicBezTo>
                    <a:pt x="16" y="19"/>
                    <a:pt x="15" y="20"/>
                    <a:pt x="14" y="20"/>
                  </a:cubicBezTo>
                  <a:cubicBezTo>
                    <a:pt x="13" y="20"/>
                    <a:pt x="13" y="20"/>
                    <a:pt x="12" y="19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5" y="14"/>
                    <a:pt x="5" y="14"/>
                    <a:pt x="5" y="14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9"/>
                    <a:pt x="4" y="20"/>
                    <a:pt x="2" y="20"/>
                  </a:cubicBezTo>
                  <a:cubicBezTo>
                    <a:pt x="1" y="20"/>
                    <a:pt x="0" y="19"/>
                    <a:pt x="0" y="18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4" name="Text Placeholder 3"/>
          <p:cNvSpPr>
            <a:spLocks noGrp="1"/>
          </p:cNvSpPr>
          <p:nvPr>
            <p:ph type="body" sz="quarter" idx="10" hasCustomPrompt="1"/>
          </p:nvPr>
        </p:nvSpPr>
        <p:spPr>
          <a:xfrm>
            <a:off x="6703854" y="2209800"/>
            <a:ext cx="4387977" cy="1676400"/>
          </a:xfrm>
        </p:spPr>
        <p:txBody>
          <a:bodyPr anchor="b"/>
          <a:lstStyle>
            <a:lvl1pPr marL="3175" indent="0">
              <a:spcBef>
                <a:spcPts val="0"/>
              </a:spcBef>
              <a:buNone/>
              <a:defRPr sz="11000">
                <a:solidFill>
                  <a:schemeClr val="bg1"/>
                </a:solidFill>
              </a:defRPr>
            </a:lvl1pPr>
            <a:lvl2pPr marL="3175" indent="0">
              <a:spcBef>
                <a:spcPts val="0"/>
              </a:spcBef>
              <a:buNone/>
              <a:defRPr sz="11000">
                <a:solidFill>
                  <a:schemeClr val="bg1"/>
                </a:solidFill>
              </a:defRPr>
            </a:lvl2pPr>
            <a:lvl3pPr marL="3175" indent="0">
              <a:spcBef>
                <a:spcPts val="0"/>
              </a:spcBef>
              <a:buNone/>
              <a:defRPr sz="11000">
                <a:solidFill>
                  <a:schemeClr val="bg1"/>
                </a:solidFill>
              </a:defRPr>
            </a:lvl3pPr>
            <a:lvl4pPr marL="3175" indent="0">
              <a:spcBef>
                <a:spcPts val="0"/>
              </a:spcBef>
              <a:buNone/>
              <a:defRPr sz="11000">
                <a:solidFill>
                  <a:schemeClr val="bg1"/>
                </a:solidFill>
              </a:defRPr>
            </a:lvl4pPr>
            <a:lvl5pPr marL="3175" indent="0">
              <a:spcBef>
                <a:spcPts val="0"/>
              </a:spcBef>
              <a:buNone/>
              <a:defRPr sz="11000">
                <a:solidFill>
                  <a:schemeClr val="bg1"/>
                </a:solidFill>
              </a:defRPr>
            </a:lvl5pPr>
            <a:lvl6pPr marL="3175" indent="0">
              <a:spcBef>
                <a:spcPts val="0"/>
              </a:spcBef>
              <a:buNone/>
              <a:defRPr sz="11000">
                <a:solidFill>
                  <a:schemeClr val="bg1"/>
                </a:solidFill>
              </a:defRPr>
            </a:lvl6pPr>
            <a:lvl7pPr marL="3175" indent="0">
              <a:spcBef>
                <a:spcPts val="0"/>
              </a:spcBef>
              <a:buNone/>
              <a:defRPr sz="11000">
                <a:solidFill>
                  <a:schemeClr val="bg1"/>
                </a:solidFill>
              </a:defRPr>
            </a:lvl7pPr>
            <a:lvl8pPr marL="3175" indent="0">
              <a:spcBef>
                <a:spcPts val="0"/>
              </a:spcBef>
              <a:buNone/>
              <a:defRPr sz="11000">
                <a:solidFill>
                  <a:schemeClr val="bg1"/>
                </a:solidFill>
              </a:defRPr>
            </a:lvl8pPr>
            <a:lvl9pPr marL="3175" indent="0">
              <a:spcBef>
                <a:spcPts val="0"/>
              </a:spcBef>
              <a:buNone/>
              <a:defRPr sz="11000">
                <a:solidFill>
                  <a:schemeClr val="bg1"/>
                </a:solidFill>
              </a:defRPr>
            </a:lvl9pPr>
          </a:lstStyle>
          <a:p>
            <a:pPr lvl="0"/>
            <a:r>
              <a:rPr lang="en-US" dirty="0" smtClean="0"/>
              <a:t>XX</a:t>
            </a:r>
          </a:p>
        </p:txBody>
      </p:sp>
      <p:sp>
        <p:nvSpPr>
          <p:cNvPr id="14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6703854" y="3886200"/>
            <a:ext cx="4387977" cy="1066800"/>
          </a:xfrm>
        </p:spPr>
        <p:txBody>
          <a:bodyPr/>
          <a:lstStyle>
            <a:lvl1pPr marL="3175" indent="0">
              <a:spcBef>
                <a:spcPts val="0"/>
              </a:spcBef>
              <a:buNone/>
              <a:defRPr sz="2400" cap="none" baseline="0">
                <a:solidFill>
                  <a:schemeClr val="bg1"/>
                </a:solidFill>
              </a:defRPr>
            </a:lvl1pPr>
            <a:lvl2pPr marL="3175" indent="0">
              <a:spcBef>
                <a:spcPts val="0"/>
              </a:spcBef>
              <a:buNone/>
              <a:defRPr sz="2400" cap="none" baseline="0">
                <a:solidFill>
                  <a:schemeClr val="bg1"/>
                </a:solidFill>
              </a:defRPr>
            </a:lvl2pPr>
            <a:lvl3pPr marL="3175" indent="0">
              <a:spcBef>
                <a:spcPts val="0"/>
              </a:spcBef>
              <a:buNone/>
              <a:defRPr sz="2000" cap="all" baseline="0">
                <a:solidFill>
                  <a:schemeClr val="bg1"/>
                </a:solidFill>
              </a:defRPr>
            </a:lvl3pPr>
            <a:lvl4pPr marL="3175" indent="0">
              <a:spcBef>
                <a:spcPts val="0"/>
              </a:spcBef>
              <a:buNone/>
              <a:defRPr sz="2000" cap="all" baseline="0">
                <a:solidFill>
                  <a:schemeClr val="bg1"/>
                </a:solidFill>
              </a:defRPr>
            </a:lvl4pPr>
            <a:lvl5pPr marL="3175" indent="0">
              <a:spcBef>
                <a:spcPts val="0"/>
              </a:spcBef>
              <a:buNone/>
              <a:defRPr sz="2000" cap="all" baseline="0">
                <a:solidFill>
                  <a:schemeClr val="bg1"/>
                </a:solidFill>
              </a:defRPr>
            </a:lvl5pPr>
            <a:lvl6pPr marL="3175" indent="0">
              <a:spcBef>
                <a:spcPts val="0"/>
              </a:spcBef>
              <a:buNone/>
              <a:defRPr sz="2000" cap="all" baseline="0">
                <a:solidFill>
                  <a:schemeClr val="bg1"/>
                </a:solidFill>
              </a:defRPr>
            </a:lvl6pPr>
            <a:lvl7pPr marL="3175" indent="0">
              <a:spcBef>
                <a:spcPts val="0"/>
              </a:spcBef>
              <a:buNone/>
              <a:defRPr sz="2000" cap="all" baseline="0">
                <a:solidFill>
                  <a:schemeClr val="bg1"/>
                </a:solidFill>
              </a:defRPr>
            </a:lvl7pPr>
            <a:lvl8pPr marL="3175" indent="0">
              <a:spcBef>
                <a:spcPts val="0"/>
              </a:spcBef>
              <a:buNone/>
              <a:defRPr sz="2000" cap="all" baseline="0">
                <a:solidFill>
                  <a:schemeClr val="bg1"/>
                </a:solidFill>
              </a:defRPr>
            </a:lvl8pPr>
            <a:lvl9pPr marL="3175" indent="0">
              <a:spcBef>
                <a:spcPts val="0"/>
              </a:spcBef>
              <a:buNone/>
              <a:defRPr sz="2000" cap="all" baseline="0">
                <a:solidFill>
                  <a:schemeClr val="bg1"/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83307614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Metric 3">
    <p:bg bwMode="ltGray"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2" hasCustomPrompt="1"/>
          </p:nvPr>
        </p:nvSpPr>
        <p:spPr>
          <a:xfrm>
            <a:off x="2055811" y="5213798"/>
            <a:ext cx="3733881" cy="1415602"/>
          </a:xfrm>
        </p:spPr>
        <p:txBody>
          <a:bodyPr anchor="ctr"/>
          <a:lstStyle>
            <a:lvl1pPr marL="3175" indent="0" algn="r">
              <a:spcBef>
                <a:spcPts val="0"/>
              </a:spcBef>
              <a:buNone/>
              <a:defRPr sz="8800">
                <a:solidFill>
                  <a:schemeClr val="accent3">
                    <a:lumMod val="50000"/>
                  </a:schemeClr>
                </a:solidFill>
              </a:defRPr>
            </a:lvl1pPr>
            <a:lvl2pPr marL="3175" indent="0">
              <a:spcBef>
                <a:spcPts val="0"/>
              </a:spcBef>
              <a:buNone/>
              <a:defRPr sz="8800">
                <a:solidFill>
                  <a:schemeClr val="accent1">
                    <a:lumMod val="50000"/>
                  </a:schemeClr>
                </a:solidFill>
              </a:defRPr>
            </a:lvl2pPr>
            <a:lvl3pPr marL="3175" indent="0">
              <a:spcBef>
                <a:spcPts val="0"/>
              </a:spcBef>
              <a:buNone/>
              <a:defRPr sz="8800">
                <a:solidFill>
                  <a:schemeClr val="accent1">
                    <a:lumMod val="50000"/>
                  </a:schemeClr>
                </a:solidFill>
              </a:defRPr>
            </a:lvl3pPr>
            <a:lvl4pPr marL="3175" indent="0">
              <a:spcBef>
                <a:spcPts val="0"/>
              </a:spcBef>
              <a:buNone/>
              <a:defRPr sz="8800">
                <a:solidFill>
                  <a:schemeClr val="accent1">
                    <a:lumMod val="50000"/>
                  </a:schemeClr>
                </a:solidFill>
              </a:defRPr>
            </a:lvl4pPr>
            <a:lvl5pPr marL="3175" indent="0">
              <a:spcBef>
                <a:spcPts val="0"/>
              </a:spcBef>
              <a:buNone/>
              <a:defRPr sz="8800">
                <a:solidFill>
                  <a:schemeClr val="accent1">
                    <a:lumMod val="50000"/>
                  </a:schemeClr>
                </a:solidFill>
              </a:defRPr>
            </a:lvl5pPr>
            <a:lvl6pPr marL="3175" indent="0">
              <a:spcBef>
                <a:spcPts val="0"/>
              </a:spcBef>
              <a:buNone/>
              <a:defRPr sz="8800">
                <a:solidFill>
                  <a:schemeClr val="accent1">
                    <a:lumMod val="50000"/>
                  </a:schemeClr>
                </a:solidFill>
              </a:defRPr>
            </a:lvl6pPr>
            <a:lvl7pPr marL="3175" indent="0">
              <a:spcBef>
                <a:spcPts val="0"/>
              </a:spcBef>
              <a:buNone/>
              <a:defRPr sz="8800">
                <a:solidFill>
                  <a:schemeClr val="accent1">
                    <a:lumMod val="50000"/>
                  </a:schemeClr>
                </a:solidFill>
              </a:defRPr>
            </a:lvl7pPr>
            <a:lvl8pPr marL="3175" indent="0">
              <a:spcBef>
                <a:spcPts val="0"/>
              </a:spcBef>
              <a:buNone/>
              <a:defRPr sz="8800">
                <a:solidFill>
                  <a:schemeClr val="accent1">
                    <a:lumMod val="50000"/>
                  </a:schemeClr>
                </a:solidFill>
              </a:defRPr>
            </a:lvl8pPr>
            <a:lvl9pPr marL="3175" indent="0">
              <a:spcBef>
                <a:spcPts val="0"/>
              </a:spcBef>
              <a:buNone/>
              <a:defRPr sz="8800">
                <a:solidFill>
                  <a:schemeClr val="accent1">
                    <a:lumMod val="50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XX</a:t>
            </a:r>
          </a:p>
        </p:txBody>
      </p:sp>
      <p:sp>
        <p:nvSpPr>
          <p:cNvPr id="9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6094413" y="5213798"/>
            <a:ext cx="4509865" cy="1415602"/>
          </a:xfrm>
        </p:spPr>
        <p:txBody>
          <a:bodyPr anchor="ctr"/>
          <a:lstStyle>
            <a:lvl1pPr marL="3175" indent="0">
              <a:spcBef>
                <a:spcPts val="0"/>
              </a:spcBef>
              <a:buNone/>
              <a:defRPr sz="2400">
                <a:solidFill>
                  <a:schemeClr val="accent3">
                    <a:lumMod val="50000"/>
                  </a:schemeClr>
                </a:solidFill>
              </a:defRPr>
            </a:lvl1pPr>
            <a:lvl2pPr marL="3175" indent="0">
              <a:spcBef>
                <a:spcPts val="0"/>
              </a:spcBef>
              <a:buNone/>
              <a:defRPr sz="2000">
                <a:solidFill>
                  <a:schemeClr val="accent1">
                    <a:lumMod val="50000"/>
                  </a:schemeClr>
                </a:solidFill>
              </a:defRPr>
            </a:lvl2pPr>
            <a:lvl3pPr marL="3175" indent="0">
              <a:spcBef>
                <a:spcPts val="0"/>
              </a:spcBef>
              <a:buNone/>
              <a:defRPr sz="2000">
                <a:solidFill>
                  <a:schemeClr val="accent1">
                    <a:lumMod val="50000"/>
                  </a:schemeClr>
                </a:solidFill>
              </a:defRPr>
            </a:lvl3pPr>
            <a:lvl4pPr marL="3175" indent="0">
              <a:spcBef>
                <a:spcPts val="0"/>
              </a:spcBef>
              <a:buNone/>
              <a:defRPr sz="2000">
                <a:solidFill>
                  <a:schemeClr val="accent1">
                    <a:lumMod val="50000"/>
                  </a:schemeClr>
                </a:solidFill>
              </a:defRPr>
            </a:lvl4pPr>
            <a:lvl5pPr marL="3175" indent="0">
              <a:spcBef>
                <a:spcPts val="0"/>
              </a:spcBef>
              <a:buNone/>
              <a:defRPr sz="2000">
                <a:solidFill>
                  <a:schemeClr val="accent1">
                    <a:lumMod val="50000"/>
                  </a:schemeClr>
                </a:solidFill>
              </a:defRPr>
            </a:lvl5pPr>
            <a:lvl6pPr marL="3175" indent="0">
              <a:spcBef>
                <a:spcPts val="0"/>
              </a:spcBef>
              <a:buNone/>
              <a:defRPr sz="2000">
                <a:solidFill>
                  <a:schemeClr val="accent1">
                    <a:lumMod val="50000"/>
                  </a:schemeClr>
                </a:solidFill>
              </a:defRPr>
            </a:lvl6pPr>
            <a:lvl7pPr marL="3175" indent="0">
              <a:spcBef>
                <a:spcPts val="0"/>
              </a:spcBef>
              <a:buNone/>
              <a:defRPr sz="2000">
                <a:solidFill>
                  <a:schemeClr val="accent1">
                    <a:lumMod val="50000"/>
                  </a:schemeClr>
                </a:solidFill>
              </a:defRPr>
            </a:lvl7pPr>
            <a:lvl8pPr marL="3175" indent="0">
              <a:spcBef>
                <a:spcPts val="0"/>
              </a:spcBef>
              <a:buNone/>
              <a:defRPr sz="2000">
                <a:solidFill>
                  <a:schemeClr val="accent1">
                    <a:lumMod val="50000"/>
                  </a:schemeClr>
                </a:solidFill>
              </a:defRPr>
            </a:lvl8pPr>
            <a:lvl9pPr marL="3175" indent="0">
              <a:spcBef>
                <a:spcPts val="0"/>
              </a:spcBef>
              <a:buNone/>
              <a:defRPr sz="2000">
                <a:solidFill>
                  <a:schemeClr val="accent1">
                    <a:lumMod val="50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grpSp>
        <p:nvGrpSpPr>
          <p:cNvPr id="15" name="Group 14"/>
          <p:cNvGrpSpPr/>
          <p:nvPr/>
        </p:nvGrpSpPr>
        <p:grpSpPr>
          <a:xfrm>
            <a:off x="617878" y="6446044"/>
            <a:ext cx="1099793" cy="173355"/>
            <a:chOff x="-84138" y="5622925"/>
            <a:chExt cx="4330701" cy="682626"/>
          </a:xfrm>
        </p:grpSpPr>
        <p:sp>
          <p:nvSpPr>
            <p:cNvPr id="16" name="Freeform 6"/>
            <p:cNvSpPr>
              <a:spLocks/>
            </p:cNvSpPr>
            <p:nvPr/>
          </p:nvSpPr>
          <p:spPr bwMode="auto">
            <a:xfrm>
              <a:off x="1589088" y="5649913"/>
              <a:ext cx="914400" cy="647700"/>
            </a:xfrm>
            <a:custGeom>
              <a:avLst/>
              <a:gdLst>
                <a:gd name="T0" fmla="*/ 52 w 243"/>
                <a:gd name="T1" fmla="*/ 159 h 170"/>
                <a:gd name="T2" fmla="*/ 2 w 243"/>
                <a:gd name="T3" fmla="*/ 19 h 170"/>
                <a:gd name="T4" fmla="*/ 0 w 243"/>
                <a:gd name="T5" fmla="*/ 12 h 170"/>
                <a:gd name="T6" fmla="*/ 13 w 243"/>
                <a:gd name="T7" fmla="*/ 0 h 170"/>
                <a:gd name="T8" fmla="*/ 25 w 243"/>
                <a:gd name="T9" fmla="*/ 11 h 170"/>
                <a:gd name="T10" fmla="*/ 67 w 243"/>
                <a:gd name="T11" fmla="*/ 131 h 170"/>
                <a:gd name="T12" fmla="*/ 109 w 243"/>
                <a:gd name="T13" fmla="*/ 10 h 170"/>
                <a:gd name="T14" fmla="*/ 121 w 243"/>
                <a:gd name="T15" fmla="*/ 0 h 170"/>
                <a:gd name="T16" fmla="*/ 122 w 243"/>
                <a:gd name="T17" fmla="*/ 0 h 170"/>
                <a:gd name="T18" fmla="*/ 135 w 243"/>
                <a:gd name="T19" fmla="*/ 10 h 170"/>
                <a:gd name="T20" fmla="*/ 177 w 243"/>
                <a:gd name="T21" fmla="*/ 131 h 170"/>
                <a:gd name="T22" fmla="*/ 219 w 243"/>
                <a:gd name="T23" fmla="*/ 10 h 170"/>
                <a:gd name="T24" fmla="*/ 231 w 243"/>
                <a:gd name="T25" fmla="*/ 0 h 170"/>
                <a:gd name="T26" fmla="*/ 243 w 243"/>
                <a:gd name="T27" fmla="*/ 12 h 170"/>
                <a:gd name="T28" fmla="*/ 241 w 243"/>
                <a:gd name="T29" fmla="*/ 19 h 170"/>
                <a:gd name="T30" fmla="*/ 191 w 243"/>
                <a:gd name="T31" fmla="*/ 159 h 170"/>
                <a:gd name="T32" fmla="*/ 177 w 243"/>
                <a:gd name="T33" fmla="*/ 170 h 170"/>
                <a:gd name="T34" fmla="*/ 176 w 243"/>
                <a:gd name="T35" fmla="*/ 170 h 170"/>
                <a:gd name="T36" fmla="*/ 163 w 243"/>
                <a:gd name="T37" fmla="*/ 159 h 170"/>
                <a:gd name="T38" fmla="*/ 122 w 243"/>
                <a:gd name="T39" fmla="*/ 40 h 170"/>
                <a:gd name="T40" fmla="*/ 80 w 243"/>
                <a:gd name="T41" fmla="*/ 159 h 170"/>
                <a:gd name="T42" fmla="*/ 66 w 243"/>
                <a:gd name="T43" fmla="*/ 170 h 170"/>
                <a:gd name="T44" fmla="*/ 66 w 243"/>
                <a:gd name="T45" fmla="*/ 170 h 170"/>
                <a:gd name="T46" fmla="*/ 52 w 243"/>
                <a:gd name="T47" fmla="*/ 159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43" h="170">
                  <a:moveTo>
                    <a:pt x="52" y="159"/>
                  </a:moveTo>
                  <a:cubicBezTo>
                    <a:pt x="2" y="19"/>
                    <a:pt x="2" y="19"/>
                    <a:pt x="2" y="19"/>
                  </a:cubicBezTo>
                  <a:cubicBezTo>
                    <a:pt x="1" y="17"/>
                    <a:pt x="0" y="14"/>
                    <a:pt x="0" y="12"/>
                  </a:cubicBezTo>
                  <a:cubicBezTo>
                    <a:pt x="0" y="6"/>
                    <a:pt x="5" y="0"/>
                    <a:pt x="13" y="0"/>
                  </a:cubicBezTo>
                  <a:cubicBezTo>
                    <a:pt x="19" y="0"/>
                    <a:pt x="23" y="4"/>
                    <a:pt x="25" y="11"/>
                  </a:cubicBezTo>
                  <a:cubicBezTo>
                    <a:pt x="67" y="131"/>
                    <a:pt x="67" y="131"/>
                    <a:pt x="67" y="131"/>
                  </a:cubicBezTo>
                  <a:cubicBezTo>
                    <a:pt x="109" y="10"/>
                    <a:pt x="109" y="10"/>
                    <a:pt x="109" y="10"/>
                  </a:cubicBezTo>
                  <a:cubicBezTo>
                    <a:pt x="111" y="4"/>
                    <a:pt x="114" y="0"/>
                    <a:pt x="121" y="0"/>
                  </a:cubicBezTo>
                  <a:cubicBezTo>
                    <a:pt x="122" y="0"/>
                    <a:pt x="122" y="0"/>
                    <a:pt x="122" y="0"/>
                  </a:cubicBezTo>
                  <a:cubicBezTo>
                    <a:pt x="129" y="0"/>
                    <a:pt x="133" y="4"/>
                    <a:pt x="135" y="10"/>
                  </a:cubicBezTo>
                  <a:cubicBezTo>
                    <a:pt x="177" y="131"/>
                    <a:pt x="177" y="131"/>
                    <a:pt x="177" y="131"/>
                  </a:cubicBezTo>
                  <a:cubicBezTo>
                    <a:pt x="219" y="10"/>
                    <a:pt x="219" y="10"/>
                    <a:pt x="219" y="10"/>
                  </a:cubicBezTo>
                  <a:cubicBezTo>
                    <a:pt x="221" y="5"/>
                    <a:pt x="224" y="0"/>
                    <a:pt x="231" y="0"/>
                  </a:cubicBezTo>
                  <a:cubicBezTo>
                    <a:pt x="238" y="0"/>
                    <a:pt x="243" y="6"/>
                    <a:pt x="243" y="12"/>
                  </a:cubicBezTo>
                  <a:cubicBezTo>
                    <a:pt x="243" y="14"/>
                    <a:pt x="242" y="17"/>
                    <a:pt x="241" y="19"/>
                  </a:cubicBezTo>
                  <a:cubicBezTo>
                    <a:pt x="191" y="159"/>
                    <a:pt x="191" y="159"/>
                    <a:pt x="191" y="159"/>
                  </a:cubicBezTo>
                  <a:cubicBezTo>
                    <a:pt x="188" y="166"/>
                    <a:pt x="183" y="170"/>
                    <a:pt x="177" y="170"/>
                  </a:cubicBezTo>
                  <a:cubicBezTo>
                    <a:pt x="176" y="170"/>
                    <a:pt x="176" y="170"/>
                    <a:pt x="176" y="170"/>
                  </a:cubicBezTo>
                  <a:cubicBezTo>
                    <a:pt x="170" y="170"/>
                    <a:pt x="165" y="166"/>
                    <a:pt x="163" y="159"/>
                  </a:cubicBezTo>
                  <a:cubicBezTo>
                    <a:pt x="122" y="40"/>
                    <a:pt x="122" y="40"/>
                    <a:pt x="122" y="40"/>
                  </a:cubicBezTo>
                  <a:cubicBezTo>
                    <a:pt x="80" y="159"/>
                    <a:pt x="80" y="159"/>
                    <a:pt x="80" y="159"/>
                  </a:cubicBezTo>
                  <a:cubicBezTo>
                    <a:pt x="78" y="166"/>
                    <a:pt x="73" y="170"/>
                    <a:pt x="66" y="170"/>
                  </a:cubicBezTo>
                  <a:cubicBezTo>
                    <a:pt x="66" y="170"/>
                    <a:pt x="66" y="170"/>
                    <a:pt x="66" y="170"/>
                  </a:cubicBezTo>
                  <a:cubicBezTo>
                    <a:pt x="60" y="170"/>
                    <a:pt x="55" y="166"/>
                    <a:pt x="52" y="159"/>
                  </a:cubicBezTo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7"/>
            <p:cNvSpPr>
              <a:spLocks/>
            </p:cNvSpPr>
            <p:nvPr/>
          </p:nvSpPr>
          <p:spPr bwMode="auto">
            <a:xfrm>
              <a:off x="3163888" y="5649913"/>
              <a:ext cx="354013" cy="647700"/>
            </a:xfrm>
            <a:custGeom>
              <a:avLst/>
              <a:gdLst>
                <a:gd name="T0" fmla="*/ 0 w 94"/>
                <a:gd name="T1" fmla="*/ 13 h 170"/>
                <a:gd name="T2" fmla="*/ 12 w 94"/>
                <a:gd name="T3" fmla="*/ 0 h 170"/>
                <a:gd name="T4" fmla="*/ 24 w 94"/>
                <a:gd name="T5" fmla="*/ 13 h 170"/>
                <a:gd name="T6" fmla="*/ 24 w 94"/>
                <a:gd name="T7" fmla="*/ 41 h 170"/>
                <a:gd name="T8" fmla="*/ 82 w 94"/>
                <a:gd name="T9" fmla="*/ 0 h 170"/>
                <a:gd name="T10" fmla="*/ 94 w 94"/>
                <a:gd name="T11" fmla="*/ 13 h 170"/>
                <a:gd name="T12" fmla="*/ 83 w 94"/>
                <a:gd name="T13" fmla="*/ 25 h 170"/>
                <a:gd name="T14" fmla="*/ 24 w 94"/>
                <a:gd name="T15" fmla="*/ 101 h 170"/>
                <a:gd name="T16" fmla="*/ 24 w 94"/>
                <a:gd name="T17" fmla="*/ 157 h 170"/>
                <a:gd name="T18" fmla="*/ 12 w 94"/>
                <a:gd name="T19" fmla="*/ 170 h 170"/>
                <a:gd name="T20" fmla="*/ 0 w 94"/>
                <a:gd name="T21" fmla="*/ 157 h 170"/>
                <a:gd name="T22" fmla="*/ 0 w 94"/>
                <a:gd name="T23" fmla="*/ 13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4" h="170">
                  <a:moveTo>
                    <a:pt x="0" y="13"/>
                  </a:moveTo>
                  <a:cubicBezTo>
                    <a:pt x="0" y="6"/>
                    <a:pt x="5" y="0"/>
                    <a:pt x="12" y="0"/>
                  </a:cubicBezTo>
                  <a:cubicBezTo>
                    <a:pt x="19" y="0"/>
                    <a:pt x="24" y="5"/>
                    <a:pt x="24" y="13"/>
                  </a:cubicBezTo>
                  <a:cubicBezTo>
                    <a:pt x="24" y="41"/>
                    <a:pt x="24" y="41"/>
                    <a:pt x="24" y="41"/>
                  </a:cubicBezTo>
                  <a:cubicBezTo>
                    <a:pt x="37" y="13"/>
                    <a:pt x="64" y="0"/>
                    <a:pt x="82" y="0"/>
                  </a:cubicBezTo>
                  <a:cubicBezTo>
                    <a:pt x="89" y="0"/>
                    <a:pt x="94" y="6"/>
                    <a:pt x="94" y="13"/>
                  </a:cubicBezTo>
                  <a:cubicBezTo>
                    <a:pt x="94" y="20"/>
                    <a:pt x="89" y="24"/>
                    <a:pt x="83" y="25"/>
                  </a:cubicBezTo>
                  <a:cubicBezTo>
                    <a:pt x="51" y="29"/>
                    <a:pt x="24" y="53"/>
                    <a:pt x="24" y="101"/>
                  </a:cubicBezTo>
                  <a:cubicBezTo>
                    <a:pt x="24" y="157"/>
                    <a:pt x="24" y="157"/>
                    <a:pt x="24" y="157"/>
                  </a:cubicBezTo>
                  <a:cubicBezTo>
                    <a:pt x="24" y="164"/>
                    <a:pt x="19" y="170"/>
                    <a:pt x="12" y="170"/>
                  </a:cubicBezTo>
                  <a:cubicBezTo>
                    <a:pt x="5" y="170"/>
                    <a:pt x="0" y="164"/>
                    <a:pt x="0" y="157"/>
                  </a:cubicBezTo>
                  <a:lnTo>
                    <a:pt x="0" y="13"/>
                  </a:lnTo>
                  <a:close/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8"/>
            <p:cNvSpPr>
              <a:spLocks noEditPoints="1"/>
            </p:cNvSpPr>
            <p:nvPr/>
          </p:nvSpPr>
          <p:spPr bwMode="auto">
            <a:xfrm>
              <a:off x="3509963" y="5649913"/>
              <a:ext cx="579438" cy="655638"/>
            </a:xfrm>
            <a:custGeom>
              <a:avLst/>
              <a:gdLst>
                <a:gd name="T0" fmla="*/ 129 w 154"/>
                <a:gd name="T1" fmla="*/ 76 h 172"/>
                <a:gd name="T2" fmla="*/ 77 w 154"/>
                <a:gd name="T3" fmla="*/ 21 h 172"/>
                <a:gd name="T4" fmla="*/ 25 w 154"/>
                <a:gd name="T5" fmla="*/ 76 h 172"/>
                <a:gd name="T6" fmla="*/ 129 w 154"/>
                <a:gd name="T7" fmla="*/ 76 h 172"/>
                <a:gd name="T8" fmla="*/ 81 w 154"/>
                <a:gd name="T9" fmla="*/ 172 h 172"/>
                <a:gd name="T10" fmla="*/ 0 w 154"/>
                <a:gd name="T11" fmla="*/ 86 h 172"/>
                <a:gd name="T12" fmla="*/ 0 w 154"/>
                <a:gd name="T13" fmla="*/ 85 h 172"/>
                <a:gd name="T14" fmla="*/ 78 w 154"/>
                <a:gd name="T15" fmla="*/ 0 h 172"/>
                <a:gd name="T16" fmla="*/ 154 w 154"/>
                <a:gd name="T17" fmla="*/ 83 h 172"/>
                <a:gd name="T18" fmla="*/ 142 w 154"/>
                <a:gd name="T19" fmla="*/ 95 h 172"/>
                <a:gd name="T20" fmla="*/ 25 w 154"/>
                <a:gd name="T21" fmla="*/ 95 h 172"/>
                <a:gd name="T22" fmla="*/ 82 w 154"/>
                <a:gd name="T23" fmla="*/ 150 h 172"/>
                <a:gd name="T24" fmla="*/ 129 w 154"/>
                <a:gd name="T25" fmla="*/ 131 h 172"/>
                <a:gd name="T26" fmla="*/ 136 w 154"/>
                <a:gd name="T27" fmla="*/ 128 h 172"/>
                <a:gd name="T28" fmla="*/ 146 w 154"/>
                <a:gd name="T29" fmla="*/ 139 h 172"/>
                <a:gd name="T30" fmla="*/ 142 w 154"/>
                <a:gd name="T31" fmla="*/ 147 h 172"/>
                <a:gd name="T32" fmla="*/ 81 w 154"/>
                <a:gd name="T33" fmla="*/ 172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4" h="172">
                  <a:moveTo>
                    <a:pt x="129" y="76"/>
                  </a:moveTo>
                  <a:cubicBezTo>
                    <a:pt x="127" y="47"/>
                    <a:pt x="110" y="21"/>
                    <a:pt x="77" y="21"/>
                  </a:cubicBezTo>
                  <a:cubicBezTo>
                    <a:pt x="49" y="21"/>
                    <a:pt x="28" y="44"/>
                    <a:pt x="25" y="76"/>
                  </a:cubicBezTo>
                  <a:lnTo>
                    <a:pt x="129" y="76"/>
                  </a:lnTo>
                  <a:close/>
                  <a:moveTo>
                    <a:pt x="81" y="172"/>
                  </a:moveTo>
                  <a:cubicBezTo>
                    <a:pt x="36" y="172"/>
                    <a:pt x="0" y="137"/>
                    <a:pt x="0" y="86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38"/>
                    <a:pt x="33" y="0"/>
                    <a:pt x="78" y="0"/>
                  </a:cubicBezTo>
                  <a:cubicBezTo>
                    <a:pt x="126" y="0"/>
                    <a:pt x="154" y="40"/>
                    <a:pt x="154" y="83"/>
                  </a:cubicBezTo>
                  <a:cubicBezTo>
                    <a:pt x="154" y="90"/>
                    <a:pt x="148" y="95"/>
                    <a:pt x="142" y="95"/>
                  </a:cubicBezTo>
                  <a:cubicBezTo>
                    <a:pt x="25" y="95"/>
                    <a:pt x="25" y="95"/>
                    <a:pt x="25" y="95"/>
                  </a:cubicBezTo>
                  <a:cubicBezTo>
                    <a:pt x="28" y="130"/>
                    <a:pt x="53" y="150"/>
                    <a:pt x="82" y="150"/>
                  </a:cubicBezTo>
                  <a:cubicBezTo>
                    <a:pt x="102" y="150"/>
                    <a:pt x="117" y="142"/>
                    <a:pt x="129" y="131"/>
                  </a:cubicBezTo>
                  <a:cubicBezTo>
                    <a:pt x="131" y="130"/>
                    <a:pt x="133" y="128"/>
                    <a:pt x="136" y="128"/>
                  </a:cubicBezTo>
                  <a:cubicBezTo>
                    <a:pt x="142" y="128"/>
                    <a:pt x="146" y="133"/>
                    <a:pt x="146" y="139"/>
                  </a:cubicBezTo>
                  <a:cubicBezTo>
                    <a:pt x="146" y="142"/>
                    <a:pt x="145" y="145"/>
                    <a:pt x="142" y="147"/>
                  </a:cubicBezTo>
                  <a:cubicBezTo>
                    <a:pt x="127" y="162"/>
                    <a:pt x="109" y="172"/>
                    <a:pt x="81" y="172"/>
                  </a:cubicBezTo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9"/>
            <p:cNvSpPr>
              <a:spLocks noEditPoints="1"/>
            </p:cNvSpPr>
            <p:nvPr/>
          </p:nvSpPr>
          <p:spPr bwMode="auto">
            <a:xfrm>
              <a:off x="2503488" y="5649913"/>
              <a:ext cx="547688" cy="655638"/>
            </a:xfrm>
            <a:custGeom>
              <a:avLst/>
              <a:gdLst>
                <a:gd name="T0" fmla="*/ 122 w 146"/>
                <a:gd name="T1" fmla="*/ 107 h 172"/>
                <a:gd name="T2" fmla="*/ 122 w 146"/>
                <a:gd name="T3" fmla="*/ 91 h 172"/>
                <a:gd name="T4" fmla="*/ 74 w 146"/>
                <a:gd name="T5" fmla="*/ 84 h 172"/>
                <a:gd name="T6" fmla="*/ 25 w 146"/>
                <a:gd name="T7" fmla="*/ 118 h 172"/>
                <a:gd name="T8" fmla="*/ 25 w 146"/>
                <a:gd name="T9" fmla="*/ 119 h 172"/>
                <a:gd name="T10" fmla="*/ 67 w 146"/>
                <a:gd name="T11" fmla="*/ 152 h 172"/>
                <a:gd name="T12" fmla="*/ 122 w 146"/>
                <a:gd name="T13" fmla="*/ 107 h 172"/>
                <a:gd name="T14" fmla="*/ 0 w 146"/>
                <a:gd name="T15" fmla="*/ 120 h 172"/>
                <a:gd name="T16" fmla="*/ 0 w 146"/>
                <a:gd name="T17" fmla="*/ 119 h 172"/>
                <a:gd name="T18" fmla="*/ 71 w 146"/>
                <a:gd name="T19" fmla="*/ 66 h 172"/>
                <a:gd name="T20" fmla="*/ 122 w 146"/>
                <a:gd name="T21" fmla="*/ 73 h 172"/>
                <a:gd name="T22" fmla="*/ 122 w 146"/>
                <a:gd name="T23" fmla="*/ 67 h 172"/>
                <a:gd name="T24" fmla="*/ 73 w 146"/>
                <a:gd name="T25" fmla="*/ 22 h 172"/>
                <a:gd name="T26" fmla="*/ 34 w 146"/>
                <a:gd name="T27" fmla="*/ 30 h 172"/>
                <a:gd name="T28" fmla="*/ 30 w 146"/>
                <a:gd name="T29" fmla="*/ 31 h 172"/>
                <a:gd name="T30" fmla="*/ 19 w 146"/>
                <a:gd name="T31" fmla="*/ 20 h 172"/>
                <a:gd name="T32" fmla="*/ 26 w 146"/>
                <a:gd name="T33" fmla="*/ 10 h 172"/>
                <a:gd name="T34" fmla="*/ 75 w 146"/>
                <a:gd name="T35" fmla="*/ 0 h 172"/>
                <a:gd name="T36" fmla="*/ 129 w 146"/>
                <a:gd name="T37" fmla="*/ 19 h 172"/>
                <a:gd name="T38" fmla="*/ 146 w 146"/>
                <a:gd name="T39" fmla="*/ 67 h 172"/>
                <a:gd name="T40" fmla="*/ 146 w 146"/>
                <a:gd name="T41" fmla="*/ 158 h 172"/>
                <a:gd name="T42" fmla="*/ 134 w 146"/>
                <a:gd name="T43" fmla="*/ 170 h 172"/>
                <a:gd name="T44" fmla="*/ 122 w 146"/>
                <a:gd name="T45" fmla="*/ 159 h 172"/>
                <a:gd name="T46" fmla="*/ 122 w 146"/>
                <a:gd name="T47" fmla="*/ 143 h 172"/>
                <a:gd name="T48" fmla="*/ 62 w 146"/>
                <a:gd name="T49" fmla="*/ 172 h 172"/>
                <a:gd name="T50" fmla="*/ 0 w 146"/>
                <a:gd name="T51" fmla="*/ 12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46" h="172">
                  <a:moveTo>
                    <a:pt x="122" y="107"/>
                  </a:moveTo>
                  <a:cubicBezTo>
                    <a:pt x="122" y="91"/>
                    <a:pt x="122" y="91"/>
                    <a:pt x="122" y="91"/>
                  </a:cubicBezTo>
                  <a:cubicBezTo>
                    <a:pt x="110" y="88"/>
                    <a:pt x="94" y="84"/>
                    <a:pt x="74" y="84"/>
                  </a:cubicBezTo>
                  <a:cubicBezTo>
                    <a:pt x="43" y="84"/>
                    <a:pt x="25" y="98"/>
                    <a:pt x="25" y="118"/>
                  </a:cubicBezTo>
                  <a:cubicBezTo>
                    <a:pt x="25" y="119"/>
                    <a:pt x="25" y="119"/>
                    <a:pt x="25" y="119"/>
                  </a:cubicBezTo>
                  <a:cubicBezTo>
                    <a:pt x="25" y="140"/>
                    <a:pt x="45" y="152"/>
                    <a:pt x="67" y="152"/>
                  </a:cubicBezTo>
                  <a:cubicBezTo>
                    <a:pt x="97" y="152"/>
                    <a:pt x="122" y="133"/>
                    <a:pt x="122" y="107"/>
                  </a:cubicBezTo>
                  <a:moveTo>
                    <a:pt x="0" y="120"/>
                  </a:moveTo>
                  <a:cubicBezTo>
                    <a:pt x="0" y="119"/>
                    <a:pt x="0" y="119"/>
                    <a:pt x="0" y="119"/>
                  </a:cubicBezTo>
                  <a:cubicBezTo>
                    <a:pt x="0" y="85"/>
                    <a:pt x="29" y="66"/>
                    <a:pt x="71" y="66"/>
                  </a:cubicBezTo>
                  <a:cubicBezTo>
                    <a:pt x="92" y="66"/>
                    <a:pt x="107" y="69"/>
                    <a:pt x="122" y="73"/>
                  </a:cubicBezTo>
                  <a:cubicBezTo>
                    <a:pt x="122" y="67"/>
                    <a:pt x="122" y="67"/>
                    <a:pt x="122" y="67"/>
                  </a:cubicBezTo>
                  <a:cubicBezTo>
                    <a:pt x="122" y="37"/>
                    <a:pt x="104" y="22"/>
                    <a:pt x="73" y="22"/>
                  </a:cubicBezTo>
                  <a:cubicBezTo>
                    <a:pt x="56" y="22"/>
                    <a:pt x="46" y="24"/>
                    <a:pt x="34" y="30"/>
                  </a:cubicBezTo>
                  <a:cubicBezTo>
                    <a:pt x="33" y="30"/>
                    <a:pt x="31" y="31"/>
                    <a:pt x="30" y="31"/>
                  </a:cubicBezTo>
                  <a:cubicBezTo>
                    <a:pt x="24" y="31"/>
                    <a:pt x="19" y="26"/>
                    <a:pt x="19" y="20"/>
                  </a:cubicBezTo>
                  <a:cubicBezTo>
                    <a:pt x="19" y="15"/>
                    <a:pt x="21" y="12"/>
                    <a:pt x="26" y="10"/>
                  </a:cubicBezTo>
                  <a:cubicBezTo>
                    <a:pt x="42" y="3"/>
                    <a:pt x="54" y="0"/>
                    <a:pt x="75" y="0"/>
                  </a:cubicBezTo>
                  <a:cubicBezTo>
                    <a:pt x="99" y="0"/>
                    <a:pt x="117" y="6"/>
                    <a:pt x="129" y="19"/>
                  </a:cubicBezTo>
                  <a:cubicBezTo>
                    <a:pt x="140" y="30"/>
                    <a:pt x="146" y="46"/>
                    <a:pt x="146" y="67"/>
                  </a:cubicBezTo>
                  <a:cubicBezTo>
                    <a:pt x="146" y="158"/>
                    <a:pt x="146" y="158"/>
                    <a:pt x="146" y="158"/>
                  </a:cubicBezTo>
                  <a:cubicBezTo>
                    <a:pt x="146" y="165"/>
                    <a:pt x="141" y="170"/>
                    <a:pt x="134" y="170"/>
                  </a:cubicBezTo>
                  <a:cubicBezTo>
                    <a:pt x="127" y="170"/>
                    <a:pt x="122" y="165"/>
                    <a:pt x="122" y="159"/>
                  </a:cubicBezTo>
                  <a:cubicBezTo>
                    <a:pt x="122" y="143"/>
                    <a:pt x="122" y="143"/>
                    <a:pt x="122" y="143"/>
                  </a:cubicBezTo>
                  <a:cubicBezTo>
                    <a:pt x="111" y="158"/>
                    <a:pt x="91" y="172"/>
                    <a:pt x="62" y="172"/>
                  </a:cubicBezTo>
                  <a:cubicBezTo>
                    <a:pt x="32" y="172"/>
                    <a:pt x="0" y="154"/>
                    <a:pt x="0" y="120"/>
                  </a:cubicBezTo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10"/>
            <p:cNvSpPr>
              <a:spLocks/>
            </p:cNvSpPr>
            <p:nvPr/>
          </p:nvSpPr>
          <p:spPr bwMode="auto">
            <a:xfrm>
              <a:off x="-84138" y="5622925"/>
              <a:ext cx="1635125" cy="682625"/>
            </a:xfrm>
            <a:custGeom>
              <a:avLst/>
              <a:gdLst>
                <a:gd name="T0" fmla="*/ 49 w 435"/>
                <a:gd name="T1" fmla="*/ 18 h 179"/>
                <a:gd name="T2" fmla="*/ 17 w 435"/>
                <a:gd name="T3" fmla="*/ 6 h 179"/>
                <a:gd name="T4" fmla="*/ 6 w 435"/>
                <a:gd name="T5" fmla="*/ 37 h 179"/>
                <a:gd name="T6" fmla="*/ 58 w 435"/>
                <a:gd name="T7" fmla="*/ 152 h 179"/>
                <a:gd name="T8" fmla="*/ 92 w 435"/>
                <a:gd name="T9" fmla="*/ 179 h 179"/>
                <a:gd name="T10" fmla="*/ 125 w 435"/>
                <a:gd name="T11" fmla="*/ 152 h 179"/>
                <a:gd name="T12" fmla="*/ 171 w 435"/>
                <a:gd name="T13" fmla="*/ 51 h 179"/>
                <a:gd name="T14" fmla="*/ 178 w 435"/>
                <a:gd name="T15" fmla="*/ 46 h 179"/>
                <a:gd name="T16" fmla="*/ 185 w 435"/>
                <a:gd name="T17" fmla="*/ 54 h 179"/>
                <a:gd name="T18" fmla="*/ 185 w 435"/>
                <a:gd name="T19" fmla="*/ 151 h 179"/>
                <a:gd name="T20" fmla="*/ 209 w 435"/>
                <a:gd name="T21" fmla="*/ 179 h 179"/>
                <a:gd name="T22" fmla="*/ 234 w 435"/>
                <a:gd name="T23" fmla="*/ 151 h 179"/>
                <a:gd name="T24" fmla="*/ 234 w 435"/>
                <a:gd name="T25" fmla="*/ 72 h 179"/>
                <a:gd name="T26" fmla="*/ 260 w 435"/>
                <a:gd name="T27" fmla="*/ 46 h 179"/>
                <a:gd name="T28" fmla="*/ 285 w 435"/>
                <a:gd name="T29" fmla="*/ 72 h 179"/>
                <a:gd name="T30" fmla="*/ 285 w 435"/>
                <a:gd name="T31" fmla="*/ 151 h 179"/>
                <a:gd name="T32" fmla="*/ 310 w 435"/>
                <a:gd name="T33" fmla="*/ 179 h 179"/>
                <a:gd name="T34" fmla="*/ 334 w 435"/>
                <a:gd name="T35" fmla="*/ 151 h 179"/>
                <a:gd name="T36" fmla="*/ 334 w 435"/>
                <a:gd name="T37" fmla="*/ 72 h 179"/>
                <a:gd name="T38" fmla="*/ 360 w 435"/>
                <a:gd name="T39" fmla="*/ 46 h 179"/>
                <a:gd name="T40" fmla="*/ 385 w 435"/>
                <a:gd name="T41" fmla="*/ 72 h 179"/>
                <a:gd name="T42" fmla="*/ 385 w 435"/>
                <a:gd name="T43" fmla="*/ 151 h 179"/>
                <a:gd name="T44" fmla="*/ 410 w 435"/>
                <a:gd name="T45" fmla="*/ 179 h 179"/>
                <a:gd name="T46" fmla="*/ 435 w 435"/>
                <a:gd name="T47" fmla="*/ 151 h 179"/>
                <a:gd name="T48" fmla="*/ 435 w 435"/>
                <a:gd name="T49" fmla="*/ 61 h 179"/>
                <a:gd name="T50" fmla="*/ 375 w 435"/>
                <a:gd name="T51" fmla="*/ 4 h 179"/>
                <a:gd name="T52" fmla="*/ 323 w 435"/>
                <a:gd name="T53" fmla="*/ 26 h 179"/>
                <a:gd name="T54" fmla="*/ 272 w 435"/>
                <a:gd name="T55" fmla="*/ 4 h 179"/>
                <a:gd name="T56" fmla="*/ 223 w 435"/>
                <a:gd name="T57" fmla="*/ 26 h 179"/>
                <a:gd name="T58" fmla="*/ 178 w 435"/>
                <a:gd name="T59" fmla="*/ 4 h 179"/>
                <a:gd name="T60" fmla="*/ 125 w 435"/>
                <a:gd name="T61" fmla="*/ 40 h 179"/>
                <a:gd name="T62" fmla="*/ 92 w 435"/>
                <a:gd name="T63" fmla="*/ 119 h 179"/>
                <a:gd name="T64" fmla="*/ 49 w 435"/>
                <a:gd name="T65" fmla="*/ 18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35" h="179">
                  <a:moveTo>
                    <a:pt x="49" y="18"/>
                  </a:moveTo>
                  <a:cubicBezTo>
                    <a:pt x="43" y="6"/>
                    <a:pt x="30" y="0"/>
                    <a:pt x="17" y="6"/>
                  </a:cubicBezTo>
                  <a:cubicBezTo>
                    <a:pt x="5" y="12"/>
                    <a:pt x="0" y="25"/>
                    <a:pt x="6" y="37"/>
                  </a:cubicBezTo>
                  <a:cubicBezTo>
                    <a:pt x="58" y="152"/>
                    <a:pt x="58" y="152"/>
                    <a:pt x="58" y="152"/>
                  </a:cubicBezTo>
                  <a:cubicBezTo>
                    <a:pt x="67" y="169"/>
                    <a:pt x="75" y="179"/>
                    <a:pt x="92" y="179"/>
                  </a:cubicBezTo>
                  <a:cubicBezTo>
                    <a:pt x="109" y="179"/>
                    <a:pt x="117" y="169"/>
                    <a:pt x="125" y="152"/>
                  </a:cubicBezTo>
                  <a:cubicBezTo>
                    <a:pt x="125" y="152"/>
                    <a:pt x="171" y="52"/>
                    <a:pt x="171" y="51"/>
                  </a:cubicBezTo>
                  <a:cubicBezTo>
                    <a:pt x="172" y="50"/>
                    <a:pt x="173" y="46"/>
                    <a:pt x="178" y="46"/>
                  </a:cubicBezTo>
                  <a:cubicBezTo>
                    <a:pt x="182" y="47"/>
                    <a:pt x="185" y="50"/>
                    <a:pt x="185" y="54"/>
                  </a:cubicBezTo>
                  <a:cubicBezTo>
                    <a:pt x="185" y="151"/>
                    <a:pt x="185" y="151"/>
                    <a:pt x="185" y="151"/>
                  </a:cubicBezTo>
                  <a:cubicBezTo>
                    <a:pt x="185" y="166"/>
                    <a:pt x="193" y="179"/>
                    <a:pt x="209" y="179"/>
                  </a:cubicBezTo>
                  <a:cubicBezTo>
                    <a:pt x="225" y="179"/>
                    <a:pt x="234" y="166"/>
                    <a:pt x="234" y="151"/>
                  </a:cubicBezTo>
                  <a:cubicBezTo>
                    <a:pt x="234" y="72"/>
                    <a:pt x="234" y="72"/>
                    <a:pt x="234" y="72"/>
                  </a:cubicBezTo>
                  <a:cubicBezTo>
                    <a:pt x="234" y="56"/>
                    <a:pt x="245" y="46"/>
                    <a:pt x="260" y="46"/>
                  </a:cubicBezTo>
                  <a:cubicBezTo>
                    <a:pt x="275" y="46"/>
                    <a:pt x="285" y="57"/>
                    <a:pt x="285" y="72"/>
                  </a:cubicBezTo>
                  <a:cubicBezTo>
                    <a:pt x="285" y="151"/>
                    <a:pt x="285" y="151"/>
                    <a:pt x="285" y="151"/>
                  </a:cubicBezTo>
                  <a:cubicBezTo>
                    <a:pt x="285" y="166"/>
                    <a:pt x="294" y="179"/>
                    <a:pt x="310" y="179"/>
                  </a:cubicBezTo>
                  <a:cubicBezTo>
                    <a:pt x="326" y="179"/>
                    <a:pt x="334" y="166"/>
                    <a:pt x="334" y="151"/>
                  </a:cubicBezTo>
                  <a:cubicBezTo>
                    <a:pt x="334" y="72"/>
                    <a:pt x="334" y="72"/>
                    <a:pt x="334" y="72"/>
                  </a:cubicBezTo>
                  <a:cubicBezTo>
                    <a:pt x="334" y="56"/>
                    <a:pt x="345" y="46"/>
                    <a:pt x="360" y="46"/>
                  </a:cubicBezTo>
                  <a:cubicBezTo>
                    <a:pt x="375" y="46"/>
                    <a:pt x="385" y="57"/>
                    <a:pt x="385" y="72"/>
                  </a:cubicBezTo>
                  <a:cubicBezTo>
                    <a:pt x="385" y="151"/>
                    <a:pt x="385" y="151"/>
                    <a:pt x="385" y="151"/>
                  </a:cubicBezTo>
                  <a:cubicBezTo>
                    <a:pt x="385" y="166"/>
                    <a:pt x="394" y="179"/>
                    <a:pt x="410" y="179"/>
                  </a:cubicBezTo>
                  <a:cubicBezTo>
                    <a:pt x="426" y="179"/>
                    <a:pt x="435" y="166"/>
                    <a:pt x="435" y="151"/>
                  </a:cubicBezTo>
                  <a:cubicBezTo>
                    <a:pt x="435" y="61"/>
                    <a:pt x="435" y="61"/>
                    <a:pt x="435" y="61"/>
                  </a:cubicBezTo>
                  <a:cubicBezTo>
                    <a:pt x="435" y="27"/>
                    <a:pt x="408" y="4"/>
                    <a:pt x="375" y="4"/>
                  </a:cubicBezTo>
                  <a:cubicBezTo>
                    <a:pt x="343" y="4"/>
                    <a:pt x="323" y="26"/>
                    <a:pt x="323" y="26"/>
                  </a:cubicBezTo>
                  <a:cubicBezTo>
                    <a:pt x="312" y="12"/>
                    <a:pt x="297" y="4"/>
                    <a:pt x="272" y="4"/>
                  </a:cubicBezTo>
                  <a:cubicBezTo>
                    <a:pt x="246" y="4"/>
                    <a:pt x="223" y="26"/>
                    <a:pt x="223" y="26"/>
                  </a:cubicBezTo>
                  <a:cubicBezTo>
                    <a:pt x="212" y="12"/>
                    <a:pt x="194" y="4"/>
                    <a:pt x="178" y="4"/>
                  </a:cubicBezTo>
                  <a:cubicBezTo>
                    <a:pt x="155" y="4"/>
                    <a:pt x="136" y="14"/>
                    <a:pt x="125" y="40"/>
                  </a:cubicBezTo>
                  <a:cubicBezTo>
                    <a:pt x="92" y="119"/>
                    <a:pt x="92" y="119"/>
                    <a:pt x="92" y="119"/>
                  </a:cubicBezTo>
                  <a:lnTo>
                    <a:pt x="49" y="18"/>
                  </a:lnTo>
                  <a:close/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Freeform 11"/>
            <p:cNvSpPr>
              <a:spLocks noEditPoints="1"/>
            </p:cNvSpPr>
            <p:nvPr/>
          </p:nvSpPr>
          <p:spPr bwMode="auto">
            <a:xfrm>
              <a:off x="4097338" y="5649913"/>
              <a:ext cx="149225" cy="157163"/>
            </a:xfrm>
            <a:custGeom>
              <a:avLst/>
              <a:gdLst>
                <a:gd name="T0" fmla="*/ 37 w 40"/>
                <a:gd name="T1" fmla="*/ 20 h 41"/>
                <a:gd name="T2" fmla="*/ 37 w 40"/>
                <a:gd name="T3" fmla="*/ 20 h 41"/>
                <a:gd name="T4" fmla="*/ 20 w 40"/>
                <a:gd name="T5" fmla="*/ 4 h 41"/>
                <a:gd name="T6" fmla="*/ 3 w 40"/>
                <a:gd name="T7" fmla="*/ 20 h 41"/>
                <a:gd name="T8" fmla="*/ 3 w 40"/>
                <a:gd name="T9" fmla="*/ 21 h 41"/>
                <a:gd name="T10" fmla="*/ 20 w 40"/>
                <a:gd name="T11" fmla="*/ 37 h 41"/>
                <a:gd name="T12" fmla="*/ 37 w 40"/>
                <a:gd name="T13" fmla="*/ 20 h 41"/>
                <a:gd name="T14" fmla="*/ 0 w 40"/>
                <a:gd name="T15" fmla="*/ 21 h 41"/>
                <a:gd name="T16" fmla="*/ 0 w 40"/>
                <a:gd name="T17" fmla="*/ 20 h 41"/>
                <a:gd name="T18" fmla="*/ 20 w 40"/>
                <a:gd name="T19" fmla="*/ 0 h 41"/>
                <a:gd name="T20" fmla="*/ 40 w 40"/>
                <a:gd name="T21" fmla="*/ 20 h 41"/>
                <a:gd name="T22" fmla="*/ 40 w 40"/>
                <a:gd name="T23" fmla="*/ 20 h 41"/>
                <a:gd name="T24" fmla="*/ 20 w 40"/>
                <a:gd name="T25" fmla="*/ 41 h 41"/>
                <a:gd name="T26" fmla="*/ 0 w 40"/>
                <a:gd name="T27" fmla="*/ 2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0" h="41">
                  <a:moveTo>
                    <a:pt x="37" y="20"/>
                  </a:moveTo>
                  <a:cubicBezTo>
                    <a:pt x="37" y="20"/>
                    <a:pt x="37" y="20"/>
                    <a:pt x="37" y="20"/>
                  </a:cubicBezTo>
                  <a:cubicBezTo>
                    <a:pt x="37" y="11"/>
                    <a:pt x="29" y="4"/>
                    <a:pt x="20" y="4"/>
                  </a:cubicBezTo>
                  <a:cubicBezTo>
                    <a:pt x="11" y="4"/>
                    <a:pt x="3" y="11"/>
                    <a:pt x="3" y="20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30"/>
                    <a:pt x="11" y="37"/>
                    <a:pt x="20" y="37"/>
                  </a:cubicBezTo>
                  <a:cubicBezTo>
                    <a:pt x="29" y="37"/>
                    <a:pt x="37" y="30"/>
                    <a:pt x="37" y="20"/>
                  </a:cubicBezTo>
                  <a:moveTo>
                    <a:pt x="0" y="21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20"/>
                    <a:pt x="40" y="20"/>
                    <a:pt x="40" y="20"/>
                  </a:cubicBezTo>
                  <a:cubicBezTo>
                    <a:pt x="40" y="32"/>
                    <a:pt x="31" y="41"/>
                    <a:pt x="20" y="41"/>
                  </a:cubicBezTo>
                  <a:cubicBezTo>
                    <a:pt x="8" y="41"/>
                    <a:pt x="0" y="32"/>
                    <a:pt x="0" y="21"/>
                  </a:cubicBezTo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Freeform 12"/>
            <p:cNvSpPr>
              <a:spLocks noEditPoints="1"/>
            </p:cNvSpPr>
            <p:nvPr/>
          </p:nvSpPr>
          <p:spPr bwMode="auto">
            <a:xfrm>
              <a:off x="4141788" y="5688013"/>
              <a:ext cx="63500" cy="76200"/>
            </a:xfrm>
            <a:custGeom>
              <a:avLst/>
              <a:gdLst>
                <a:gd name="T0" fmla="*/ 9 w 17"/>
                <a:gd name="T1" fmla="*/ 10 h 20"/>
                <a:gd name="T2" fmla="*/ 12 w 17"/>
                <a:gd name="T3" fmla="*/ 7 h 20"/>
                <a:gd name="T4" fmla="*/ 12 w 17"/>
                <a:gd name="T5" fmla="*/ 7 h 20"/>
                <a:gd name="T6" fmla="*/ 9 w 17"/>
                <a:gd name="T7" fmla="*/ 4 h 20"/>
                <a:gd name="T8" fmla="*/ 5 w 17"/>
                <a:gd name="T9" fmla="*/ 4 h 20"/>
                <a:gd name="T10" fmla="*/ 5 w 17"/>
                <a:gd name="T11" fmla="*/ 10 h 20"/>
                <a:gd name="T12" fmla="*/ 9 w 17"/>
                <a:gd name="T13" fmla="*/ 10 h 20"/>
                <a:gd name="T14" fmla="*/ 0 w 17"/>
                <a:gd name="T15" fmla="*/ 2 h 20"/>
                <a:gd name="T16" fmla="*/ 2 w 17"/>
                <a:gd name="T17" fmla="*/ 0 h 20"/>
                <a:gd name="T18" fmla="*/ 9 w 17"/>
                <a:gd name="T19" fmla="*/ 0 h 20"/>
                <a:gd name="T20" fmla="*/ 15 w 17"/>
                <a:gd name="T21" fmla="*/ 2 h 20"/>
                <a:gd name="T22" fmla="*/ 17 w 17"/>
                <a:gd name="T23" fmla="*/ 7 h 20"/>
                <a:gd name="T24" fmla="*/ 17 w 17"/>
                <a:gd name="T25" fmla="*/ 7 h 20"/>
                <a:gd name="T26" fmla="*/ 13 w 17"/>
                <a:gd name="T27" fmla="*/ 13 h 20"/>
                <a:gd name="T28" fmla="*/ 16 w 17"/>
                <a:gd name="T29" fmla="*/ 17 h 20"/>
                <a:gd name="T30" fmla="*/ 16 w 17"/>
                <a:gd name="T31" fmla="*/ 18 h 20"/>
                <a:gd name="T32" fmla="*/ 14 w 17"/>
                <a:gd name="T33" fmla="*/ 20 h 20"/>
                <a:gd name="T34" fmla="*/ 12 w 17"/>
                <a:gd name="T35" fmla="*/ 19 h 20"/>
                <a:gd name="T36" fmla="*/ 8 w 17"/>
                <a:gd name="T37" fmla="*/ 14 h 20"/>
                <a:gd name="T38" fmla="*/ 5 w 17"/>
                <a:gd name="T39" fmla="*/ 14 h 20"/>
                <a:gd name="T40" fmla="*/ 5 w 17"/>
                <a:gd name="T41" fmla="*/ 18 h 20"/>
                <a:gd name="T42" fmla="*/ 2 w 17"/>
                <a:gd name="T43" fmla="*/ 20 h 20"/>
                <a:gd name="T44" fmla="*/ 0 w 17"/>
                <a:gd name="T45" fmla="*/ 18 h 20"/>
                <a:gd name="T46" fmla="*/ 0 w 17"/>
                <a:gd name="T47" fmla="*/ 2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7" h="20">
                  <a:moveTo>
                    <a:pt x="9" y="10"/>
                  </a:moveTo>
                  <a:cubicBezTo>
                    <a:pt x="11" y="10"/>
                    <a:pt x="12" y="9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2" y="5"/>
                    <a:pt x="11" y="4"/>
                    <a:pt x="9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10"/>
                    <a:pt x="5" y="10"/>
                    <a:pt x="5" y="10"/>
                  </a:cubicBezTo>
                  <a:lnTo>
                    <a:pt x="9" y="10"/>
                  </a:lnTo>
                  <a:close/>
                  <a:moveTo>
                    <a:pt x="0" y="2"/>
                  </a:moveTo>
                  <a:cubicBezTo>
                    <a:pt x="0" y="1"/>
                    <a:pt x="1" y="0"/>
                    <a:pt x="2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12" y="0"/>
                    <a:pt x="14" y="1"/>
                    <a:pt x="15" y="2"/>
                  </a:cubicBezTo>
                  <a:cubicBezTo>
                    <a:pt x="16" y="3"/>
                    <a:pt x="17" y="5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10"/>
                    <a:pt x="15" y="12"/>
                    <a:pt x="13" y="13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7"/>
                    <a:pt x="16" y="18"/>
                    <a:pt x="16" y="18"/>
                  </a:cubicBezTo>
                  <a:cubicBezTo>
                    <a:pt x="16" y="19"/>
                    <a:pt x="15" y="20"/>
                    <a:pt x="14" y="20"/>
                  </a:cubicBezTo>
                  <a:cubicBezTo>
                    <a:pt x="13" y="20"/>
                    <a:pt x="13" y="20"/>
                    <a:pt x="12" y="19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5" y="14"/>
                    <a:pt x="5" y="14"/>
                    <a:pt x="5" y="14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9"/>
                    <a:pt x="4" y="20"/>
                    <a:pt x="2" y="20"/>
                  </a:cubicBezTo>
                  <a:cubicBezTo>
                    <a:pt x="1" y="20"/>
                    <a:pt x="0" y="19"/>
                    <a:pt x="0" y="18"/>
                  </a:cubicBezTo>
                  <a:lnTo>
                    <a:pt x="0" y="2"/>
                  </a:lnTo>
                  <a:close/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69688836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441" y="1371600"/>
            <a:ext cx="5241195" cy="464820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8189" y="1371600"/>
            <a:ext cx="5241195" cy="464820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CONFIDENTIAL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6D8CF-3CDE-4807-BCD2-C9F2B831AA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992268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441" y="1371600"/>
            <a:ext cx="5241195" cy="639762"/>
          </a:xfrm>
        </p:spPr>
        <p:txBody>
          <a:bodyPr anchor="ctr"/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20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441" y="2057400"/>
            <a:ext cx="5241195" cy="396240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38189" y="1371600"/>
            <a:ext cx="5241195" cy="639762"/>
          </a:xfrm>
        </p:spPr>
        <p:txBody>
          <a:bodyPr anchor="ctr"/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20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38189" y="2057400"/>
            <a:ext cx="5241195" cy="396240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CONFIDENTIAL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6D8CF-3CDE-4807-BCD2-C9F2B831AA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824131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CONFIDENTIAL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6D8CF-3CDE-4807-BCD2-C9F2B831AA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533825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CONFIDENTIAL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6D8CF-3CDE-4807-BCD2-C9F2B831AAA5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609441" y="1219200"/>
            <a:ext cx="10969943" cy="304800"/>
          </a:xfrm>
        </p:spPr>
        <p:txBody>
          <a:bodyPr/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1800">
                <a:solidFill>
                  <a:schemeClr val="tx1"/>
                </a:solidFill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buNone/>
              <a:defRPr sz="2000">
                <a:solidFill>
                  <a:schemeClr val="accent4"/>
                </a:solidFill>
              </a:defRPr>
            </a:lvl2pPr>
            <a:lvl3pPr marL="0" indent="0">
              <a:lnSpc>
                <a:spcPct val="90000"/>
              </a:lnSpc>
              <a:spcBef>
                <a:spcPts val="0"/>
              </a:spcBef>
              <a:buNone/>
              <a:defRPr sz="2000">
                <a:solidFill>
                  <a:schemeClr val="accent4"/>
                </a:solidFill>
              </a:defRPr>
            </a:lvl3pPr>
            <a:lvl4pPr marL="0" indent="0">
              <a:lnSpc>
                <a:spcPct val="90000"/>
              </a:lnSpc>
              <a:spcBef>
                <a:spcPts val="0"/>
              </a:spcBef>
              <a:buNone/>
              <a:defRPr sz="2000">
                <a:solidFill>
                  <a:schemeClr val="accent4"/>
                </a:solidFill>
              </a:defRPr>
            </a:lvl4pPr>
            <a:lvl5pPr marL="0" indent="0">
              <a:lnSpc>
                <a:spcPct val="90000"/>
              </a:lnSpc>
              <a:spcBef>
                <a:spcPts val="0"/>
              </a:spcBef>
              <a:buNone/>
              <a:defRPr sz="2000">
                <a:solidFill>
                  <a:schemeClr val="accent4"/>
                </a:solidFill>
              </a:defRPr>
            </a:lvl5pPr>
            <a:lvl6pPr marL="0" indent="0">
              <a:lnSpc>
                <a:spcPct val="90000"/>
              </a:lnSpc>
              <a:spcBef>
                <a:spcPts val="0"/>
              </a:spcBef>
              <a:buNone/>
              <a:defRPr sz="2000">
                <a:solidFill>
                  <a:schemeClr val="accent4"/>
                </a:solidFill>
              </a:defRPr>
            </a:lvl6pPr>
            <a:lvl7pPr marL="0" indent="0">
              <a:lnSpc>
                <a:spcPct val="90000"/>
              </a:lnSpc>
              <a:spcBef>
                <a:spcPts val="0"/>
              </a:spcBef>
              <a:buNone/>
              <a:defRPr sz="2000">
                <a:solidFill>
                  <a:schemeClr val="accent4"/>
                </a:solidFill>
              </a:defRPr>
            </a:lvl7pPr>
            <a:lvl8pPr marL="0" indent="0">
              <a:lnSpc>
                <a:spcPct val="90000"/>
              </a:lnSpc>
              <a:spcBef>
                <a:spcPts val="0"/>
              </a:spcBef>
              <a:buNone/>
              <a:defRPr sz="2000">
                <a:solidFill>
                  <a:schemeClr val="accent4"/>
                </a:solidFill>
              </a:defRPr>
            </a:lvl8pPr>
            <a:lvl9pPr marL="0" indent="0">
              <a:lnSpc>
                <a:spcPct val="90000"/>
              </a:lnSpc>
              <a:spcBef>
                <a:spcPts val="0"/>
              </a:spcBef>
              <a:buNone/>
              <a:defRPr sz="2000">
                <a:solidFill>
                  <a:schemeClr val="accent4"/>
                </a:solidFill>
              </a:defRPr>
            </a:lvl9pPr>
          </a:lstStyle>
          <a:p>
            <a:pPr lvl="0"/>
            <a:r>
              <a:rPr lang="en-US" dirty="0" smtClean="0"/>
              <a:t>Click to add subtitle</a:t>
            </a:r>
          </a:p>
        </p:txBody>
      </p:sp>
    </p:spTree>
    <p:extLst>
      <p:ext uri="{BB962C8B-B14F-4D97-AF65-F5344CB8AC3E}">
        <p14:creationId xmlns:p14="http://schemas.microsoft.com/office/powerpoint/2010/main" val="40240949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CONFIDENTIAL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6D8CF-3CDE-4807-BCD2-C9F2B831AA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21309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8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441" y="1371601"/>
            <a:ext cx="7922736" cy="4648199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35325" y="1371600"/>
            <a:ext cx="2844059" cy="4648199"/>
          </a:xfrm>
        </p:spPr>
        <p:txBody>
          <a:bodyPr/>
          <a:lstStyle>
            <a:lvl1pPr marL="0" indent="0">
              <a:lnSpc>
                <a:spcPct val="90000"/>
              </a:lnSpc>
              <a:buNone/>
              <a:defRPr sz="1800">
                <a:solidFill>
                  <a:schemeClr val="tx1"/>
                </a:solidFill>
              </a:defRPr>
            </a:lvl1pPr>
            <a:lvl2pPr marL="0" indent="0">
              <a:buNone/>
              <a:defRPr sz="1800">
                <a:solidFill>
                  <a:schemeClr val="accent4"/>
                </a:solidFill>
              </a:defRPr>
            </a:lvl2pPr>
            <a:lvl3pPr marL="0" indent="0">
              <a:buNone/>
              <a:defRPr sz="1800">
                <a:solidFill>
                  <a:schemeClr val="accent4"/>
                </a:solidFill>
              </a:defRPr>
            </a:lvl3pPr>
            <a:lvl4pPr marL="0" indent="0">
              <a:buNone/>
              <a:defRPr sz="1800">
                <a:solidFill>
                  <a:schemeClr val="accent4"/>
                </a:solidFill>
              </a:defRPr>
            </a:lvl4pPr>
            <a:lvl5pPr marL="0" indent="0">
              <a:buNone/>
              <a:defRPr sz="1800">
                <a:solidFill>
                  <a:schemeClr val="accent4"/>
                </a:solidFill>
              </a:defRPr>
            </a:lvl5pPr>
            <a:lvl6pPr marL="0" indent="0">
              <a:buNone/>
              <a:defRPr sz="1800">
                <a:solidFill>
                  <a:schemeClr val="accent4"/>
                </a:solidFill>
              </a:defRPr>
            </a:lvl6pPr>
            <a:lvl7pPr marL="0" indent="0">
              <a:buNone/>
              <a:defRPr sz="1800">
                <a:solidFill>
                  <a:schemeClr val="accent4"/>
                </a:solidFill>
              </a:defRPr>
            </a:lvl7pPr>
            <a:lvl8pPr marL="0" indent="0">
              <a:buNone/>
              <a:defRPr sz="1800">
                <a:solidFill>
                  <a:schemeClr val="accent4"/>
                </a:solidFill>
              </a:defRPr>
            </a:lvl8pPr>
            <a:lvl9pPr marL="0" indent="0">
              <a:buNone/>
              <a:defRPr sz="1800">
                <a:solidFill>
                  <a:schemeClr val="accent4"/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CONFIDENTIAL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6D8CF-3CDE-4807-BCD2-C9F2B831AA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821919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8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1371600"/>
            <a:ext cx="12188825" cy="3429000"/>
          </a:xfrm>
        </p:spPr>
        <p:txBody>
          <a:bodyPr tIns="365760"/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441" y="4953000"/>
            <a:ext cx="10969943" cy="1066800"/>
          </a:xfrm>
        </p:spPr>
        <p:txBody>
          <a:bodyPr/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1800">
                <a:solidFill>
                  <a:schemeClr val="tx1"/>
                </a:solidFill>
              </a:defRPr>
            </a:lvl1pPr>
            <a:lvl2pPr marL="0" indent="0">
              <a:buNone/>
              <a:defRPr sz="1800">
                <a:solidFill>
                  <a:schemeClr val="accent4"/>
                </a:solidFill>
              </a:defRPr>
            </a:lvl2pPr>
            <a:lvl3pPr marL="0" indent="0">
              <a:buNone/>
              <a:defRPr sz="1800">
                <a:solidFill>
                  <a:schemeClr val="accent4"/>
                </a:solidFill>
              </a:defRPr>
            </a:lvl3pPr>
            <a:lvl4pPr marL="0" indent="0">
              <a:buNone/>
              <a:defRPr sz="1800">
                <a:solidFill>
                  <a:schemeClr val="accent4"/>
                </a:solidFill>
              </a:defRPr>
            </a:lvl4pPr>
            <a:lvl5pPr marL="0" indent="0">
              <a:buNone/>
              <a:defRPr sz="1800">
                <a:solidFill>
                  <a:schemeClr val="accent4"/>
                </a:solidFill>
              </a:defRPr>
            </a:lvl5pPr>
            <a:lvl6pPr marL="0" indent="0">
              <a:buNone/>
              <a:defRPr sz="1800">
                <a:solidFill>
                  <a:schemeClr val="accent4"/>
                </a:solidFill>
              </a:defRPr>
            </a:lvl6pPr>
            <a:lvl7pPr marL="0" indent="0">
              <a:buNone/>
              <a:defRPr sz="1800">
                <a:solidFill>
                  <a:schemeClr val="accent4"/>
                </a:solidFill>
              </a:defRPr>
            </a:lvl7pPr>
            <a:lvl8pPr marL="0" indent="0">
              <a:buNone/>
              <a:defRPr sz="1800">
                <a:solidFill>
                  <a:schemeClr val="accent4"/>
                </a:solidFill>
              </a:defRPr>
            </a:lvl8pPr>
            <a:lvl9pPr marL="0" indent="0">
              <a:buNone/>
              <a:defRPr sz="1800">
                <a:solidFill>
                  <a:schemeClr val="accent4"/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CONFIDENTIAL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6D8CF-3CDE-4807-BCD2-C9F2B831AA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705325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Two Pictures with Cap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8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1371600"/>
            <a:ext cx="6004932" cy="3429000"/>
          </a:xfrm>
        </p:spPr>
        <p:txBody>
          <a:bodyPr tIns="365760"/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15488" y="4953000"/>
            <a:ext cx="4773956" cy="1066800"/>
          </a:xfrm>
        </p:spPr>
        <p:txBody>
          <a:bodyPr/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1800">
                <a:solidFill>
                  <a:schemeClr val="tx1"/>
                </a:solidFill>
              </a:defRPr>
            </a:lvl1pPr>
            <a:lvl2pPr marL="0" indent="0">
              <a:buNone/>
              <a:defRPr sz="1800">
                <a:solidFill>
                  <a:schemeClr val="accent4"/>
                </a:solidFill>
              </a:defRPr>
            </a:lvl2pPr>
            <a:lvl3pPr marL="0" indent="0">
              <a:buNone/>
              <a:defRPr sz="1800">
                <a:solidFill>
                  <a:schemeClr val="accent4"/>
                </a:solidFill>
              </a:defRPr>
            </a:lvl3pPr>
            <a:lvl4pPr marL="0" indent="0">
              <a:buNone/>
              <a:defRPr sz="1800">
                <a:solidFill>
                  <a:schemeClr val="accent4"/>
                </a:solidFill>
              </a:defRPr>
            </a:lvl4pPr>
            <a:lvl5pPr marL="0" indent="0">
              <a:buNone/>
              <a:defRPr sz="1800">
                <a:solidFill>
                  <a:schemeClr val="accent4"/>
                </a:solidFill>
              </a:defRPr>
            </a:lvl5pPr>
            <a:lvl6pPr marL="0" indent="0">
              <a:buNone/>
              <a:defRPr sz="1800">
                <a:solidFill>
                  <a:schemeClr val="accent4"/>
                </a:solidFill>
              </a:defRPr>
            </a:lvl6pPr>
            <a:lvl7pPr marL="0" indent="0">
              <a:buNone/>
              <a:defRPr sz="1800">
                <a:solidFill>
                  <a:schemeClr val="accent4"/>
                </a:solidFill>
              </a:defRPr>
            </a:lvl7pPr>
            <a:lvl8pPr marL="0" indent="0">
              <a:buNone/>
              <a:defRPr sz="1800">
                <a:solidFill>
                  <a:schemeClr val="accent4"/>
                </a:solidFill>
              </a:defRPr>
            </a:lvl8pPr>
            <a:lvl9pPr marL="0" indent="0">
              <a:buNone/>
              <a:defRPr sz="1800">
                <a:solidFill>
                  <a:schemeClr val="accent4"/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CONFIDENTIAL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6D8CF-3CDE-4807-BCD2-C9F2B831AAA5}" type="slidenum">
              <a:rPr lang="en-US" smtClean="0"/>
              <a:t>‹#›</a:t>
            </a:fld>
            <a:endParaRPr lang="en-US"/>
          </a:p>
        </p:txBody>
      </p:sp>
      <p:sp>
        <p:nvSpPr>
          <p:cNvPr id="8" name="Picture Placeholder 2"/>
          <p:cNvSpPr>
            <a:spLocks noGrp="1"/>
          </p:cNvSpPr>
          <p:nvPr>
            <p:ph type="pic" idx="13"/>
          </p:nvPr>
        </p:nvSpPr>
        <p:spPr>
          <a:xfrm>
            <a:off x="6183893" y="1371600"/>
            <a:ext cx="6004932" cy="3429000"/>
          </a:xfrm>
        </p:spPr>
        <p:txBody>
          <a:bodyPr tIns="365760"/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/>
          </a:p>
        </p:txBody>
      </p:sp>
      <p:sp>
        <p:nvSpPr>
          <p:cNvPr id="9" name="Text Placeholder 3"/>
          <p:cNvSpPr>
            <a:spLocks noGrp="1"/>
          </p:cNvSpPr>
          <p:nvPr>
            <p:ph type="body" sz="half" idx="14"/>
          </p:nvPr>
        </p:nvSpPr>
        <p:spPr>
          <a:xfrm>
            <a:off x="6805428" y="4953000"/>
            <a:ext cx="4773956" cy="1066800"/>
          </a:xfrm>
        </p:spPr>
        <p:txBody>
          <a:bodyPr/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1800">
                <a:solidFill>
                  <a:schemeClr val="tx1"/>
                </a:solidFill>
              </a:defRPr>
            </a:lvl1pPr>
            <a:lvl2pPr marL="0" indent="0">
              <a:buNone/>
              <a:defRPr sz="1800">
                <a:solidFill>
                  <a:schemeClr val="accent4"/>
                </a:solidFill>
              </a:defRPr>
            </a:lvl2pPr>
            <a:lvl3pPr marL="0" indent="0">
              <a:buNone/>
              <a:defRPr sz="1800">
                <a:solidFill>
                  <a:schemeClr val="accent4"/>
                </a:solidFill>
              </a:defRPr>
            </a:lvl3pPr>
            <a:lvl4pPr marL="0" indent="0">
              <a:buNone/>
              <a:defRPr sz="1800">
                <a:solidFill>
                  <a:schemeClr val="accent4"/>
                </a:solidFill>
              </a:defRPr>
            </a:lvl4pPr>
            <a:lvl5pPr marL="0" indent="0">
              <a:buNone/>
              <a:defRPr sz="1800">
                <a:solidFill>
                  <a:schemeClr val="accent4"/>
                </a:solidFill>
              </a:defRPr>
            </a:lvl5pPr>
            <a:lvl6pPr marL="0" indent="0">
              <a:buNone/>
              <a:defRPr sz="1800">
                <a:solidFill>
                  <a:schemeClr val="accent4"/>
                </a:solidFill>
              </a:defRPr>
            </a:lvl6pPr>
            <a:lvl7pPr marL="0" indent="0">
              <a:buNone/>
              <a:defRPr sz="1800">
                <a:solidFill>
                  <a:schemeClr val="accent4"/>
                </a:solidFill>
              </a:defRPr>
            </a:lvl7pPr>
            <a:lvl8pPr marL="0" indent="0">
              <a:buNone/>
              <a:defRPr sz="1800">
                <a:solidFill>
                  <a:schemeClr val="accent4"/>
                </a:solidFill>
              </a:defRPr>
            </a:lvl8pPr>
            <a:lvl9pPr marL="0" indent="0">
              <a:buNone/>
              <a:defRPr sz="1800">
                <a:solidFill>
                  <a:schemeClr val="accent4"/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29969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Three Pictures with Cap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8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1371600"/>
            <a:ext cx="3961368" cy="3429000"/>
          </a:xfrm>
        </p:spPr>
        <p:txBody>
          <a:bodyPr tIns="365760"/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441" y="4953000"/>
            <a:ext cx="2742486" cy="1066800"/>
          </a:xfrm>
        </p:spPr>
        <p:txBody>
          <a:bodyPr/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1800">
                <a:solidFill>
                  <a:schemeClr val="tx1"/>
                </a:solidFill>
              </a:defRPr>
            </a:lvl1pPr>
            <a:lvl2pPr marL="0" indent="0">
              <a:buNone/>
              <a:defRPr sz="1800">
                <a:solidFill>
                  <a:schemeClr val="accent4"/>
                </a:solidFill>
              </a:defRPr>
            </a:lvl2pPr>
            <a:lvl3pPr marL="0" indent="0">
              <a:buNone/>
              <a:defRPr sz="1800">
                <a:solidFill>
                  <a:schemeClr val="accent4"/>
                </a:solidFill>
              </a:defRPr>
            </a:lvl3pPr>
            <a:lvl4pPr marL="0" indent="0">
              <a:buNone/>
              <a:defRPr sz="1800">
                <a:solidFill>
                  <a:schemeClr val="accent4"/>
                </a:solidFill>
              </a:defRPr>
            </a:lvl4pPr>
            <a:lvl5pPr marL="0" indent="0">
              <a:buNone/>
              <a:defRPr sz="1800">
                <a:solidFill>
                  <a:schemeClr val="accent4"/>
                </a:solidFill>
              </a:defRPr>
            </a:lvl5pPr>
            <a:lvl6pPr marL="0" indent="0">
              <a:buNone/>
              <a:defRPr sz="1800">
                <a:solidFill>
                  <a:schemeClr val="accent4"/>
                </a:solidFill>
              </a:defRPr>
            </a:lvl6pPr>
            <a:lvl7pPr marL="0" indent="0">
              <a:buNone/>
              <a:defRPr sz="1800">
                <a:solidFill>
                  <a:schemeClr val="accent4"/>
                </a:solidFill>
              </a:defRPr>
            </a:lvl7pPr>
            <a:lvl8pPr marL="0" indent="0">
              <a:buNone/>
              <a:defRPr sz="1800">
                <a:solidFill>
                  <a:schemeClr val="accent4"/>
                </a:solidFill>
              </a:defRPr>
            </a:lvl8pPr>
            <a:lvl9pPr marL="0" indent="0">
              <a:buNone/>
              <a:defRPr sz="1800">
                <a:solidFill>
                  <a:schemeClr val="accent4"/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CONFIDENTIAL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6D8CF-3CDE-4807-BCD2-C9F2B831AAA5}" type="slidenum">
              <a:rPr lang="en-US" smtClean="0"/>
              <a:t>‹#›</a:t>
            </a:fld>
            <a:endParaRPr lang="en-US"/>
          </a:p>
        </p:txBody>
      </p:sp>
      <p:sp>
        <p:nvSpPr>
          <p:cNvPr id="8" name="Picture Placeholder 2"/>
          <p:cNvSpPr>
            <a:spLocks noGrp="1"/>
          </p:cNvSpPr>
          <p:nvPr>
            <p:ph type="pic" idx="13"/>
          </p:nvPr>
        </p:nvSpPr>
        <p:spPr>
          <a:xfrm>
            <a:off x="4113729" y="1371600"/>
            <a:ext cx="3961368" cy="3429000"/>
          </a:xfrm>
        </p:spPr>
        <p:txBody>
          <a:bodyPr tIns="365760"/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/>
          </a:p>
        </p:txBody>
      </p:sp>
      <p:sp>
        <p:nvSpPr>
          <p:cNvPr id="9" name="Text Placeholder 3"/>
          <p:cNvSpPr>
            <a:spLocks noGrp="1"/>
          </p:cNvSpPr>
          <p:nvPr>
            <p:ph type="body" sz="half" idx="14"/>
          </p:nvPr>
        </p:nvSpPr>
        <p:spPr>
          <a:xfrm>
            <a:off x="4723170" y="4953000"/>
            <a:ext cx="2742486" cy="1066800"/>
          </a:xfrm>
        </p:spPr>
        <p:txBody>
          <a:bodyPr/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1800">
                <a:solidFill>
                  <a:schemeClr val="tx1"/>
                </a:solidFill>
              </a:defRPr>
            </a:lvl1pPr>
            <a:lvl2pPr marL="0" indent="0">
              <a:buNone/>
              <a:defRPr sz="1800">
                <a:solidFill>
                  <a:schemeClr val="accent4"/>
                </a:solidFill>
              </a:defRPr>
            </a:lvl2pPr>
            <a:lvl3pPr marL="0" indent="0">
              <a:buNone/>
              <a:defRPr sz="1800">
                <a:solidFill>
                  <a:schemeClr val="accent4"/>
                </a:solidFill>
              </a:defRPr>
            </a:lvl3pPr>
            <a:lvl4pPr marL="0" indent="0">
              <a:buNone/>
              <a:defRPr sz="1800">
                <a:solidFill>
                  <a:schemeClr val="accent4"/>
                </a:solidFill>
              </a:defRPr>
            </a:lvl4pPr>
            <a:lvl5pPr marL="0" indent="0">
              <a:buNone/>
              <a:defRPr sz="1800">
                <a:solidFill>
                  <a:schemeClr val="accent4"/>
                </a:solidFill>
              </a:defRPr>
            </a:lvl5pPr>
            <a:lvl6pPr marL="0" indent="0">
              <a:buNone/>
              <a:defRPr sz="1800">
                <a:solidFill>
                  <a:schemeClr val="accent4"/>
                </a:solidFill>
              </a:defRPr>
            </a:lvl6pPr>
            <a:lvl7pPr marL="0" indent="0">
              <a:buNone/>
              <a:defRPr sz="1800">
                <a:solidFill>
                  <a:schemeClr val="accent4"/>
                </a:solidFill>
              </a:defRPr>
            </a:lvl7pPr>
            <a:lvl8pPr marL="0" indent="0">
              <a:buNone/>
              <a:defRPr sz="1800">
                <a:solidFill>
                  <a:schemeClr val="accent4"/>
                </a:solidFill>
              </a:defRPr>
            </a:lvl8pPr>
            <a:lvl9pPr marL="0" indent="0">
              <a:buNone/>
              <a:defRPr sz="1800">
                <a:solidFill>
                  <a:schemeClr val="accent4"/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Picture Placeholder 2"/>
          <p:cNvSpPr>
            <a:spLocks noGrp="1"/>
          </p:cNvSpPr>
          <p:nvPr>
            <p:ph type="pic" idx="15"/>
          </p:nvPr>
        </p:nvSpPr>
        <p:spPr>
          <a:xfrm>
            <a:off x="8227457" y="1371600"/>
            <a:ext cx="3961368" cy="3429000"/>
          </a:xfrm>
        </p:spPr>
        <p:txBody>
          <a:bodyPr tIns="365760"/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6"/>
          </p:nvPr>
        </p:nvSpPr>
        <p:spPr>
          <a:xfrm>
            <a:off x="8836898" y="4953000"/>
            <a:ext cx="2742486" cy="1066800"/>
          </a:xfrm>
        </p:spPr>
        <p:txBody>
          <a:bodyPr/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1800">
                <a:solidFill>
                  <a:schemeClr val="tx1"/>
                </a:solidFill>
              </a:defRPr>
            </a:lvl1pPr>
            <a:lvl2pPr marL="0" indent="0">
              <a:buNone/>
              <a:defRPr sz="1800">
                <a:solidFill>
                  <a:schemeClr val="accent4"/>
                </a:solidFill>
              </a:defRPr>
            </a:lvl2pPr>
            <a:lvl3pPr marL="0" indent="0">
              <a:buNone/>
              <a:defRPr sz="1800">
                <a:solidFill>
                  <a:schemeClr val="accent4"/>
                </a:solidFill>
              </a:defRPr>
            </a:lvl3pPr>
            <a:lvl4pPr marL="0" indent="0">
              <a:buNone/>
              <a:defRPr sz="1800">
                <a:solidFill>
                  <a:schemeClr val="accent4"/>
                </a:solidFill>
              </a:defRPr>
            </a:lvl4pPr>
            <a:lvl5pPr marL="0" indent="0">
              <a:buNone/>
              <a:defRPr sz="1800">
                <a:solidFill>
                  <a:schemeClr val="accent4"/>
                </a:solidFill>
              </a:defRPr>
            </a:lvl5pPr>
            <a:lvl6pPr marL="0" indent="0">
              <a:buNone/>
              <a:defRPr sz="1800">
                <a:solidFill>
                  <a:schemeClr val="accent4"/>
                </a:solidFill>
              </a:defRPr>
            </a:lvl6pPr>
            <a:lvl7pPr marL="0" indent="0">
              <a:buNone/>
              <a:defRPr sz="1800">
                <a:solidFill>
                  <a:schemeClr val="accent4"/>
                </a:solidFill>
              </a:defRPr>
            </a:lvl7pPr>
            <a:lvl8pPr marL="0" indent="0">
              <a:buNone/>
              <a:defRPr sz="1800">
                <a:solidFill>
                  <a:schemeClr val="accent4"/>
                </a:solidFill>
              </a:defRPr>
            </a:lvl8pPr>
            <a:lvl9pPr marL="0" indent="0">
              <a:buNone/>
              <a:defRPr sz="1800">
                <a:solidFill>
                  <a:schemeClr val="accent4"/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788015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Custom Section Header">
    <p:bg bwMode="ltGray">
      <p:bgPr>
        <a:solidFill>
          <a:schemeClr val="bg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 bwMode="ltGray">
          <a:xfrm>
            <a:off x="3786" y="-1"/>
            <a:ext cx="12208523" cy="6858001"/>
            <a:chOff x="3786" y="-1"/>
            <a:chExt cx="9156393" cy="5143501"/>
          </a:xfrm>
        </p:grpSpPr>
        <p:pic>
          <p:nvPicPr>
            <p:cNvPr id="18" name="Picture 17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ltGray">
            <a:xfrm>
              <a:off x="3786" y="0"/>
              <a:ext cx="6983947" cy="5143500"/>
            </a:xfrm>
            <a:prstGeom prst="rect">
              <a:avLst/>
            </a:prstGeom>
          </p:spPr>
        </p:pic>
        <p:pic>
          <p:nvPicPr>
            <p:cNvPr id="19" name="Picture 18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ltGray">
            <a:xfrm>
              <a:off x="4534899" y="-1"/>
              <a:ext cx="4625280" cy="3872754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441" y="1676400"/>
            <a:ext cx="6094413" cy="1524000"/>
          </a:xfrm>
        </p:spPr>
        <p:txBody>
          <a:bodyPr anchor="b"/>
          <a:lstStyle>
            <a:lvl1pPr algn="l">
              <a:defRPr sz="3600" b="1" cap="none" baseline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441" y="3276600"/>
            <a:ext cx="6094413" cy="609600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0" indent="0">
              <a:buNone/>
              <a:defRPr sz="2000">
                <a:solidFill>
                  <a:schemeClr val="accent4"/>
                </a:solidFill>
              </a:defRPr>
            </a:lvl2pPr>
            <a:lvl3pPr marL="0" indent="0">
              <a:buNone/>
              <a:defRPr sz="2000">
                <a:solidFill>
                  <a:schemeClr val="accent4"/>
                </a:solidFill>
              </a:defRPr>
            </a:lvl3pPr>
            <a:lvl4pPr marL="0" indent="0">
              <a:buNone/>
              <a:defRPr sz="2000">
                <a:solidFill>
                  <a:schemeClr val="accent4"/>
                </a:solidFill>
              </a:defRPr>
            </a:lvl4pPr>
            <a:lvl5pPr marL="0" indent="0">
              <a:buNone/>
              <a:defRPr sz="2000">
                <a:solidFill>
                  <a:schemeClr val="accent4"/>
                </a:solidFill>
              </a:defRPr>
            </a:lvl5pPr>
            <a:lvl6pPr marL="0" indent="0">
              <a:buNone/>
              <a:defRPr sz="2000">
                <a:solidFill>
                  <a:schemeClr val="accent4"/>
                </a:solidFill>
              </a:defRPr>
            </a:lvl6pPr>
            <a:lvl7pPr marL="0" indent="0">
              <a:buNone/>
              <a:defRPr sz="2000">
                <a:solidFill>
                  <a:schemeClr val="accent4"/>
                </a:solidFill>
              </a:defRPr>
            </a:lvl7pPr>
            <a:lvl8pPr marL="0" indent="0">
              <a:buNone/>
              <a:defRPr sz="2000">
                <a:solidFill>
                  <a:schemeClr val="accent4"/>
                </a:solidFill>
              </a:defRPr>
            </a:lvl8pPr>
            <a:lvl9pPr marL="0" indent="0">
              <a:buNone/>
              <a:defRPr sz="2000">
                <a:solidFill>
                  <a:schemeClr val="accent4"/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grpSp>
        <p:nvGrpSpPr>
          <p:cNvPr id="20" name="Group 19"/>
          <p:cNvGrpSpPr/>
          <p:nvPr/>
        </p:nvGrpSpPr>
        <p:grpSpPr>
          <a:xfrm>
            <a:off x="617878" y="6446044"/>
            <a:ext cx="1099793" cy="173355"/>
            <a:chOff x="-84138" y="5622925"/>
            <a:chExt cx="4330701" cy="682626"/>
          </a:xfrm>
        </p:grpSpPr>
        <p:sp>
          <p:nvSpPr>
            <p:cNvPr id="21" name="Freeform 6"/>
            <p:cNvSpPr>
              <a:spLocks/>
            </p:cNvSpPr>
            <p:nvPr/>
          </p:nvSpPr>
          <p:spPr bwMode="auto">
            <a:xfrm>
              <a:off x="1589088" y="5649913"/>
              <a:ext cx="914400" cy="647700"/>
            </a:xfrm>
            <a:custGeom>
              <a:avLst/>
              <a:gdLst>
                <a:gd name="T0" fmla="*/ 52 w 243"/>
                <a:gd name="T1" fmla="*/ 159 h 170"/>
                <a:gd name="T2" fmla="*/ 2 w 243"/>
                <a:gd name="T3" fmla="*/ 19 h 170"/>
                <a:gd name="T4" fmla="*/ 0 w 243"/>
                <a:gd name="T5" fmla="*/ 12 h 170"/>
                <a:gd name="T6" fmla="*/ 13 w 243"/>
                <a:gd name="T7" fmla="*/ 0 h 170"/>
                <a:gd name="T8" fmla="*/ 25 w 243"/>
                <a:gd name="T9" fmla="*/ 11 h 170"/>
                <a:gd name="T10" fmla="*/ 67 w 243"/>
                <a:gd name="T11" fmla="*/ 131 h 170"/>
                <a:gd name="T12" fmla="*/ 109 w 243"/>
                <a:gd name="T13" fmla="*/ 10 h 170"/>
                <a:gd name="T14" fmla="*/ 121 w 243"/>
                <a:gd name="T15" fmla="*/ 0 h 170"/>
                <a:gd name="T16" fmla="*/ 122 w 243"/>
                <a:gd name="T17" fmla="*/ 0 h 170"/>
                <a:gd name="T18" fmla="*/ 135 w 243"/>
                <a:gd name="T19" fmla="*/ 10 h 170"/>
                <a:gd name="T20" fmla="*/ 177 w 243"/>
                <a:gd name="T21" fmla="*/ 131 h 170"/>
                <a:gd name="T22" fmla="*/ 219 w 243"/>
                <a:gd name="T23" fmla="*/ 10 h 170"/>
                <a:gd name="T24" fmla="*/ 231 w 243"/>
                <a:gd name="T25" fmla="*/ 0 h 170"/>
                <a:gd name="T26" fmla="*/ 243 w 243"/>
                <a:gd name="T27" fmla="*/ 12 h 170"/>
                <a:gd name="T28" fmla="*/ 241 w 243"/>
                <a:gd name="T29" fmla="*/ 19 h 170"/>
                <a:gd name="T30" fmla="*/ 191 w 243"/>
                <a:gd name="T31" fmla="*/ 159 h 170"/>
                <a:gd name="T32" fmla="*/ 177 w 243"/>
                <a:gd name="T33" fmla="*/ 170 h 170"/>
                <a:gd name="T34" fmla="*/ 176 w 243"/>
                <a:gd name="T35" fmla="*/ 170 h 170"/>
                <a:gd name="T36" fmla="*/ 163 w 243"/>
                <a:gd name="T37" fmla="*/ 159 h 170"/>
                <a:gd name="T38" fmla="*/ 122 w 243"/>
                <a:gd name="T39" fmla="*/ 40 h 170"/>
                <a:gd name="T40" fmla="*/ 80 w 243"/>
                <a:gd name="T41" fmla="*/ 159 h 170"/>
                <a:gd name="T42" fmla="*/ 66 w 243"/>
                <a:gd name="T43" fmla="*/ 170 h 170"/>
                <a:gd name="T44" fmla="*/ 66 w 243"/>
                <a:gd name="T45" fmla="*/ 170 h 170"/>
                <a:gd name="T46" fmla="*/ 52 w 243"/>
                <a:gd name="T47" fmla="*/ 159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43" h="170">
                  <a:moveTo>
                    <a:pt x="52" y="159"/>
                  </a:moveTo>
                  <a:cubicBezTo>
                    <a:pt x="2" y="19"/>
                    <a:pt x="2" y="19"/>
                    <a:pt x="2" y="19"/>
                  </a:cubicBezTo>
                  <a:cubicBezTo>
                    <a:pt x="1" y="17"/>
                    <a:pt x="0" y="14"/>
                    <a:pt x="0" y="12"/>
                  </a:cubicBezTo>
                  <a:cubicBezTo>
                    <a:pt x="0" y="6"/>
                    <a:pt x="5" y="0"/>
                    <a:pt x="13" y="0"/>
                  </a:cubicBezTo>
                  <a:cubicBezTo>
                    <a:pt x="19" y="0"/>
                    <a:pt x="23" y="4"/>
                    <a:pt x="25" y="11"/>
                  </a:cubicBezTo>
                  <a:cubicBezTo>
                    <a:pt x="67" y="131"/>
                    <a:pt x="67" y="131"/>
                    <a:pt x="67" y="131"/>
                  </a:cubicBezTo>
                  <a:cubicBezTo>
                    <a:pt x="109" y="10"/>
                    <a:pt x="109" y="10"/>
                    <a:pt x="109" y="10"/>
                  </a:cubicBezTo>
                  <a:cubicBezTo>
                    <a:pt x="111" y="4"/>
                    <a:pt x="114" y="0"/>
                    <a:pt x="121" y="0"/>
                  </a:cubicBezTo>
                  <a:cubicBezTo>
                    <a:pt x="122" y="0"/>
                    <a:pt x="122" y="0"/>
                    <a:pt x="122" y="0"/>
                  </a:cubicBezTo>
                  <a:cubicBezTo>
                    <a:pt x="129" y="0"/>
                    <a:pt x="133" y="4"/>
                    <a:pt x="135" y="10"/>
                  </a:cubicBezTo>
                  <a:cubicBezTo>
                    <a:pt x="177" y="131"/>
                    <a:pt x="177" y="131"/>
                    <a:pt x="177" y="131"/>
                  </a:cubicBezTo>
                  <a:cubicBezTo>
                    <a:pt x="219" y="10"/>
                    <a:pt x="219" y="10"/>
                    <a:pt x="219" y="10"/>
                  </a:cubicBezTo>
                  <a:cubicBezTo>
                    <a:pt x="221" y="5"/>
                    <a:pt x="224" y="0"/>
                    <a:pt x="231" y="0"/>
                  </a:cubicBezTo>
                  <a:cubicBezTo>
                    <a:pt x="238" y="0"/>
                    <a:pt x="243" y="6"/>
                    <a:pt x="243" y="12"/>
                  </a:cubicBezTo>
                  <a:cubicBezTo>
                    <a:pt x="243" y="14"/>
                    <a:pt x="242" y="17"/>
                    <a:pt x="241" y="19"/>
                  </a:cubicBezTo>
                  <a:cubicBezTo>
                    <a:pt x="191" y="159"/>
                    <a:pt x="191" y="159"/>
                    <a:pt x="191" y="159"/>
                  </a:cubicBezTo>
                  <a:cubicBezTo>
                    <a:pt x="188" y="166"/>
                    <a:pt x="183" y="170"/>
                    <a:pt x="177" y="170"/>
                  </a:cubicBezTo>
                  <a:cubicBezTo>
                    <a:pt x="176" y="170"/>
                    <a:pt x="176" y="170"/>
                    <a:pt x="176" y="170"/>
                  </a:cubicBezTo>
                  <a:cubicBezTo>
                    <a:pt x="170" y="170"/>
                    <a:pt x="165" y="166"/>
                    <a:pt x="163" y="159"/>
                  </a:cubicBezTo>
                  <a:cubicBezTo>
                    <a:pt x="122" y="40"/>
                    <a:pt x="122" y="40"/>
                    <a:pt x="122" y="40"/>
                  </a:cubicBezTo>
                  <a:cubicBezTo>
                    <a:pt x="80" y="159"/>
                    <a:pt x="80" y="159"/>
                    <a:pt x="80" y="159"/>
                  </a:cubicBezTo>
                  <a:cubicBezTo>
                    <a:pt x="78" y="166"/>
                    <a:pt x="73" y="170"/>
                    <a:pt x="66" y="170"/>
                  </a:cubicBezTo>
                  <a:cubicBezTo>
                    <a:pt x="66" y="170"/>
                    <a:pt x="66" y="170"/>
                    <a:pt x="66" y="170"/>
                  </a:cubicBezTo>
                  <a:cubicBezTo>
                    <a:pt x="60" y="170"/>
                    <a:pt x="55" y="166"/>
                    <a:pt x="52" y="159"/>
                  </a:cubicBezTo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Freeform 7"/>
            <p:cNvSpPr>
              <a:spLocks/>
            </p:cNvSpPr>
            <p:nvPr/>
          </p:nvSpPr>
          <p:spPr bwMode="auto">
            <a:xfrm>
              <a:off x="3163888" y="5649913"/>
              <a:ext cx="354013" cy="647700"/>
            </a:xfrm>
            <a:custGeom>
              <a:avLst/>
              <a:gdLst>
                <a:gd name="T0" fmla="*/ 0 w 94"/>
                <a:gd name="T1" fmla="*/ 13 h 170"/>
                <a:gd name="T2" fmla="*/ 12 w 94"/>
                <a:gd name="T3" fmla="*/ 0 h 170"/>
                <a:gd name="T4" fmla="*/ 24 w 94"/>
                <a:gd name="T5" fmla="*/ 13 h 170"/>
                <a:gd name="T6" fmla="*/ 24 w 94"/>
                <a:gd name="T7" fmla="*/ 41 h 170"/>
                <a:gd name="T8" fmla="*/ 82 w 94"/>
                <a:gd name="T9" fmla="*/ 0 h 170"/>
                <a:gd name="T10" fmla="*/ 94 w 94"/>
                <a:gd name="T11" fmla="*/ 13 h 170"/>
                <a:gd name="T12" fmla="*/ 83 w 94"/>
                <a:gd name="T13" fmla="*/ 25 h 170"/>
                <a:gd name="T14" fmla="*/ 24 w 94"/>
                <a:gd name="T15" fmla="*/ 101 h 170"/>
                <a:gd name="T16" fmla="*/ 24 w 94"/>
                <a:gd name="T17" fmla="*/ 157 h 170"/>
                <a:gd name="T18" fmla="*/ 12 w 94"/>
                <a:gd name="T19" fmla="*/ 170 h 170"/>
                <a:gd name="T20" fmla="*/ 0 w 94"/>
                <a:gd name="T21" fmla="*/ 157 h 170"/>
                <a:gd name="T22" fmla="*/ 0 w 94"/>
                <a:gd name="T23" fmla="*/ 13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4" h="170">
                  <a:moveTo>
                    <a:pt x="0" y="13"/>
                  </a:moveTo>
                  <a:cubicBezTo>
                    <a:pt x="0" y="6"/>
                    <a:pt x="5" y="0"/>
                    <a:pt x="12" y="0"/>
                  </a:cubicBezTo>
                  <a:cubicBezTo>
                    <a:pt x="19" y="0"/>
                    <a:pt x="24" y="5"/>
                    <a:pt x="24" y="13"/>
                  </a:cubicBezTo>
                  <a:cubicBezTo>
                    <a:pt x="24" y="41"/>
                    <a:pt x="24" y="41"/>
                    <a:pt x="24" y="41"/>
                  </a:cubicBezTo>
                  <a:cubicBezTo>
                    <a:pt x="37" y="13"/>
                    <a:pt x="64" y="0"/>
                    <a:pt x="82" y="0"/>
                  </a:cubicBezTo>
                  <a:cubicBezTo>
                    <a:pt x="89" y="0"/>
                    <a:pt x="94" y="6"/>
                    <a:pt x="94" y="13"/>
                  </a:cubicBezTo>
                  <a:cubicBezTo>
                    <a:pt x="94" y="20"/>
                    <a:pt x="89" y="24"/>
                    <a:pt x="83" y="25"/>
                  </a:cubicBezTo>
                  <a:cubicBezTo>
                    <a:pt x="51" y="29"/>
                    <a:pt x="24" y="53"/>
                    <a:pt x="24" y="101"/>
                  </a:cubicBezTo>
                  <a:cubicBezTo>
                    <a:pt x="24" y="157"/>
                    <a:pt x="24" y="157"/>
                    <a:pt x="24" y="157"/>
                  </a:cubicBezTo>
                  <a:cubicBezTo>
                    <a:pt x="24" y="164"/>
                    <a:pt x="19" y="170"/>
                    <a:pt x="12" y="170"/>
                  </a:cubicBezTo>
                  <a:cubicBezTo>
                    <a:pt x="5" y="170"/>
                    <a:pt x="0" y="164"/>
                    <a:pt x="0" y="157"/>
                  </a:cubicBezTo>
                  <a:lnTo>
                    <a:pt x="0" y="13"/>
                  </a:lnTo>
                  <a:close/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Freeform 8"/>
            <p:cNvSpPr>
              <a:spLocks noEditPoints="1"/>
            </p:cNvSpPr>
            <p:nvPr/>
          </p:nvSpPr>
          <p:spPr bwMode="auto">
            <a:xfrm>
              <a:off x="3509963" y="5649913"/>
              <a:ext cx="579438" cy="655638"/>
            </a:xfrm>
            <a:custGeom>
              <a:avLst/>
              <a:gdLst>
                <a:gd name="T0" fmla="*/ 129 w 154"/>
                <a:gd name="T1" fmla="*/ 76 h 172"/>
                <a:gd name="T2" fmla="*/ 77 w 154"/>
                <a:gd name="T3" fmla="*/ 21 h 172"/>
                <a:gd name="T4" fmla="*/ 25 w 154"/>
                <a:gd name="T5" fmla="*/ 76 h 172"/>
                <a:gd name="T6" fmla="*/ 129 w 154"/>
                <a:gd name="T7" fmla="*/ 76 h 172"/>
                <a:gd name="T8" fmla="*/ 81 w 154"/>
                <a:gd name="T9" fmla="*/ 172 h 172"/>
                <a:gd name="T10" fmla="*/ 0 w 154"/>
                <a:gd name="T11" fmla="*/ 86 h 172"/>
                <a:gd name="T12" fmla="*/ 0 w 154"/>
                <a:gd name="T13" fmla="*/ 85 h 172"/>
                <a:gd name="T14" fmla="*/ 78 w 154"/>
                <a:gd name="T15" fmla="*/ 0 h 172"/>
                <a:gd name="T16" fmla="*/ 154 w 154"/>
                <a:gd name="T17" fmla="*/ 83 h 172"/>
                <a:gd name="T18" fmla="*/ 142 w 154"/>
                <a:gd name="T19" fmla="*/ 95 h 172"/>
                <a:gd name="T20" fmla="*/ 25 w 154"/>
                <a:gd name="T21" fmla="*/ 95 h 172"/>
                <a:gd name="T22" fmla="*/ 82 w 154"/>
                <a:gd name="T23" fmla="*/ 150 h 172"/>
                <a:gd name="T24" fmla="*/ 129 w 154"/>
                <a:gd name="T25" fmla="*/ 131 h 172"/>
                <a:gd name="T26" fmla="*/ 136 w 154"/>
                <a:gd name="T27" fmla="*/ 128 h 172"/>
                <a:gd name="T28" fmla="*/ 146 w 154"/>
                <a:gd name="T29" fmla="*/ 139 h 172"/>
                <a:gd name="T30" fmla="*/ 142 w 154"/>
                <a:gd name="T31" fmla="*/ 147 h 172"/>
                <a:gd name="T32" fmla="*/ 81 w 154"/>
                <a:gd name="T33" fmla="*/ 172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4" h="172">
                  <a:moveTo>
                    <a:pt x="129" y="76"/>
                  </a:moveTo>
                  <a:cubicBezTo>
                    <a:pt x="127" y="47"/>
                    <a:pt x="110" y="21"/>
                    <a:pt x="77" y="21"/>
                  </a:cubicBezTo>
                  <a:cubicBezTo>
                    <a:pt x="49" y="21"/>
                    <a:pt x="28" y="44"/>
                    <a:pt x="25" y="76"/>
                  </a:cubicBezTo>
                  <a:lnTo>
                    <a:pt x="129" y="76"/>
                  </a:lnTo>
                  <a:close/>
                  <a:moveTo>
                    <a:pt x="81" y="172"/>
                  </a:moveTo>
                  <a:cubicBezTo>
                    <a:pt x="36" y="172"/>
                    <a:pt x="0" y="137"/>
                    <a:pt x="0" y="86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38"/>
                    <a:pt x="33" y="0"/>
                    <a:pt x="78" y="0"/>
                  </a:cubicBezTo>
                  <a:cubicBezTo>
                    <a:pt x="126" y="0"/>
                    <a:pt x="154" y="40"/>
                    <a:pt x="154" y="83"/>
                  </a:cubicBezTo>
                  <a:cubicBezTo>
                    <a:pt x="154" y="90"/>
                    <a:pt x="148" y="95"/>
                    <a:pt x="142" y="95"/>
                  </a:cubicBezTo>
                  <a:cubicBezTo>
                    <a:pt x="25" y="95"/>
                    <a:pt x="25" y="95"/>
                    <a:pt x="25" y="95"/>
                  </a:cubicBezTo>
                  <a:cubicBezTo>
                    <a:pt x="28" y="130"/>
                    <a:pt x="53" y="150"/>
                    <a:pt x="82" y="150"/>
                  </a:cubicBezTo>
                  <a:cubicBezTo>
                    <a:pt x="102" y="150"/>
                    <a:pt x="117" y="142"/>
                    <a:pt x="129" y="131"/>
                  </a:cubicBezTo>
                  <a:cubicBezTo>
                    <a:pt x="131" y="130"/>
                    <a:pt x="133" y="128"/>
                    <a:pt x="136" y="128"/>
                  </a:cubicBezTo>
                  <a:cubicBezTo>
                    <a:pt x="142" y="128"/>
                    <a:pt x="146" y="133"/>
                    <a:pt x="146" y="139"/>
                  </a:cubicBezTo>
                  <a:cubicBezTo>
                    <a:pt x="146" y="142"/>
                    <a:pt x="145" y="145"/>
                    <a:pt x="142" y="147"/>
                  </a:cubicBezTo>
                  <a:cubicBezTo>
                    <a:pt x="127" y="162"/>
                    <a:pt x="109" y="172"/>
                    <a:pt x="81" y="172"/>
                  </a:cubicBezTo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Freeform 9"/>
            <p:cNvSpPr>
              <a:spLocks noEditPoints="1"/>
            </p:cNvSpPr>
            <p:nvPr/>
          </p:nvSpPr>
          <p:spPr bwMode="auto">
            <a:xfrm>
              <a:off x="2503488" y="5649913"/>
              <a:ext cx="547688" cy="655638"/>
            </a:xfrm>
            <a:custGeom>
              <a:avLst/>
              <a:gdLst>
                <a:gd name="T0" fmla="*/ 122 w 146"/>
                <a:gd name="T1" fmla="*/ 107 h 172"/>
                <a:gd name="T2" fmla="*/ 122 w 146"/>
                <a:gd name="T3" fmla="*/ 91 h 172"/>
                <a:gd name="T4" fmla="*/ 74 w 146"/>
                <a:gd name="T5" fmla="*/ 84 h 172"/>
                <a:gd name="T6" fmla="*/ 25 w 146"/>
                <a:gd name="T7" fmla="*/ 118 h 172"/>
                <a:gd name="T8" fmla="*/ 25 w 146"/>
                <a:gd name="T9" fmla="*/ 119 h 172"/>
                <a:gd name="T10" fmla="*/ 67 w 146"/>
                <a:gd name="T11" fmla="*/ 152 h 172"/>
                <a:gd name="T12" fmla="*/ 122 w 146"/>
                <a:gd name="T13" fmla="*/ 107 h 172"/>
                <a:gd name="T14" fmla="*/ 0 w 146"/>
                <a:gd name="T15" fmla="*/ 120 h 172"/>
                <a:gd name="T16" fmla="*/ 0 w 146"/>
                <a:gd name="T17" fmla="*/ 119 h 172"/>
                <a:gd name="T18" fmla="*/ 71 w 146"/>
                <a:gd name="T19" fmla="*/ 66 h 172"/>
                <a:gd name="T20" fmla="*/ 122 w 146"/>
                <a:gd name="T21" fmla="*/ 73 h 172"/>
                <a:gd name="T22" fmla="*/ 122 w 146"/>
                <a:gd name="T23" fmla="*/ 67 h 172"/>
                <a:gd name="T24" fmla="*/ 73 w 146"/>
                <a:gd name="T25" fmla="*/ 22 h 172"/>
                <a:gd name="T26" fmla="*/ 34 w 146"/>
                <a:gd name="T27" fmla="*/ 30 h 172"/>
                <a:gd name="T28" fmla="*/ 30 w 146"/>
                <a:gd name="T29" fmla="*/ 31 h 172"/>
                <a:gd name="T30" fmla="*/ 19 w 146"/>
                <a:gd name="T31" fmla="*/ 20 h 172"/>
                <a:gd name="T32" fmla="*/ 26 w 146"/>
                <a:gd name="T33" fmla="*/ 10 h 172"/>
                <a:gd name="T34" fmla="*/ 75 w 146"/>
                <a:gd name="T35" fmla="*/ 0 h 172"/>
                <a:gd name="T36" fmla="*/ 129 w 146"/>
                <a:gd name="T37" fmla="*/ 19 h 172"/>
                <a:gd name="T38" fmla="*/ 146 w 146"/>
                <a:gd name="T39" fmla="*/ 67 h 172"/>
                <a:gd name="T40" fmla="*/ 146 w 146"/>
                <a:gd name="T41" fmla="*/ 158 h 172"/>
                <a:gd name="T42" fmla="*/ 134 w 146"/>
                <a:gd name="T43" fmla="*/ 170 h 172"/>
                <a:gd name="T44" fmla="*/ 122 w 146"/>
                <a:gd name="T45" fmla="*/ 159 h 172"/>
                <a:gd name="T46" fmla="*/ 122 w 146"/>
                <a:gd name="T47" fmla="*/ 143 h 172"/>
                <a:gd name="T48" fmla="*/ 62 w 146"/>
                <a:gd name="T49" fmla="*/ 172 h 172"/>
                <a:gd name="T50" fmla="*/ 0 w 146"/>
                <a:gd name="T51" fmla="*/ 12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46" h="172">
                  <a:moveTo>
                    <a:pt x="122" y="107"/>
                  </a:moveTo>
                  <a:cubicBezTo>
                    <a:pt x="122" y="91"/>
                    <a:pt x="122" y="91"/>
                    <a:pt x="122" y="91"/>
                  </a:cubicBezTo>
                  <a:cubicBezTo>
                    <a:pt x="110" y="88"/>
                    <a:pt x="94" y="84"/>
                    <a:pt x="74" y="84"/>
                  </a:cubicBezTo>
                  <a:cubicBezTo>
                    <a:pt x="43" y="84"/>
                    <a:pt x="25" y="98"/>
                    <a:pt x="25" y="118"/>
                  </a:cubicBezTo>
                  <a:cubicBezTo>
                    <a:pt x="25" y="119"/>
                    <a:pt x="25" y="119"/>
                    <a:pt x="25" y="119"/>
                  </a:cubicBezTo>
                  <a:cubicBezTo>
                    <a:pt x="25" y="140"/>
                    <a:pt x="45" y="152"/>
                    <a:pt x="67" y="152"/>
                  </a:cubicBezTo>
                  <a:cubicBezTo>
                    <a:pt x="97" y="152"/>
                    <a:pt x="122" y="133"/>
                    <a:pt x="122" y="107"/>
                  </a:cubicBezTo>
                  <a:moveTo>
                    <a:pt x="0" y="120"/>
                  </a:moveTo>
                  <a:cubicBezTo>
                    <a:pt x="0" y="119"/>
                    <a:pt x="0" y="119"/>
                    <a:pt x="0" y="119"/>
                  </a:cubicBezTo>
                  <a:cubicBezTo>
                    <a:pt x="0" y="85"/>
                    <a:pt x="29" y="66"/>
                    <a:pt x="71" y="66"/>
                  </a:cubicBezTo>
                  <a:cubicBezTo>
                    <a:pt x="92" y="66"/>
                    <a:pt x="107" y="69"/>
                    <a:pt x="122" y="73"/>
                  </a:cubicBezTo>
                  <a:cubicBezTo>
                    <a:pt x="122" y="67"/>
                    <a:pt x="122" y="67"/>
                    <a:pt x="122" y="67"/>
                  </a:cubicBezTo>
                  <a:cubicBezTo>
                    <a:pt x="122" y="37"/>
                    <a:pt x="104" y="22"/>
                    <a:pt x="73" y="22"/>
                  </a:cubicBezTo>
                  <a:cubicBezTo>
                    <a:pt x="56" y="22"/>
                    <a:pt x="46" y="24"/>
                    <a:pt x="34" y="30"/>
                  </a:cubicBezTo>
                  <a:cubicBezTo>
                    <a:pt x="33" y="30"/>
                    <a:pt x="31" y="31"/>
                    <a:pt x="30" y="31"/>
                  </a:cubicBezTo>
                  <a:cubicBezTo>
                    <a:pt x="24" y="31"/>
                    <a:pt x="19" y="26"/>
                    <a:pt x="19" y="20"/>
                  </a:cubicBezTo>
                  <a:cubicBezTo>
                    <a:pt x="19" y="15"/>
                    <a:pt x="21" y="12"/>
                    <a:pt x="26" y="10"/>
                  </a:cubicBezTo>
                  <a:cubicBezTo>
                    <a:pt x="42" y="3"/>
                    <a:pt x="54" y="0"/>
                    <a:pt x="75" y="0"/>
                  </a:cubicBezTo>
                  <a:cubicBezTo>
                    <a:pt x="99" y="0"/>
                    <a:pt x="117" y="6"/>
                    <a:pt x="129" y="19"/>
                  </a:cubicBezTo>
                  <a:cubicBezTo>
                    <a:pt x="140" y="30"/>
                    <a:pt x="146" y="46"/>
                    <a:pt x="146" y="67"/>
                  </a:cubicBezTo>
                  <a:cubicBezTo>
                    <a:pt x="146" y="158"/>
                    <a:pt x="146" y="158"/>
                    <a:pt x="146" y="158"/>
                  </a:cubicBezTo>
                  <a:cubicBezTo>
                    <a:pt x="146" y="165"/>
                    <a:pt x="141" y="170"/>
                    <a:pt x="134" y="170"/>
                  </a:cubicBezTo>
                  <a:cubicBezTo>
                    <a:pt x="127" y="170"/>
                    <a:pt x="122" y="165"/>
                    <a:pt x="122" y="159"/>
                  </a:cubicBezTo>
                  <a:cubicBezTo>
                    <a:pt x="122" y="143"/>
                    <a:pt x="122" y="143"/>
                    <a:pt x="122" y="143"/>
                  </a:cubicBezTo>
                  <a:cubicBezTo>
                    <a:pt x="111" y="158"/>
                    <a:pt x="91" y="172"/>
                    <a:pt x="62" y="172"/>
                  </a:cubicBezTo>
                  <a:cubicBezTo>
                    <a:pt x="32" y="172"/>
                    <a:pt x="0" y="154"/>
                    <a:pt x="0" y="120"/>
                  </a:cubicBezTo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Freeform 10"/>
            <p:cNvSpPr>
              <a:spLocks/>
            </p:cNvSpPr>
            <p:nvPr/>
          </p:nvSpPr>
          <p:spPr bwMode="auto">
            <a:xfrm>
              <a:off x="-84138" y="5622925"/>
              <a:ext cx="1635125" cy="682625"/>
            </a:xfrm>
            <a:custGeom>
              <a:avLst/>
              <a:gdLst>
                <a:gd name="T0" fmla="*/ 49 w 435"/>
                <a:gd name="T1" fmla="*/ 18 h 179"/>
                <a:gd name="T2" fmla="*/ 17 w 435"/>
                <a:gd name="T3" fmla="*/ 6 h 179"/>
                <a:gd name="T4" fmla="*/ 6 w 435"/>
                <a:gd name="T5" fmla="*/ 37 h 179"/>
                <a:gd name="T6" fmla="*/ 58 w 435"/>
                <a:gd name="T7" fmla="*/ 152 h 179"/>
                <a:gd name="T8" fmla="*/ 92 w 435"/>
                <a:gd name="T9" fmla="*/ 179 h 179"/>
                <a:gd name="T10" fmla="*/ 125 w 435"/>
                <a:gd name="T11" fmla="*/ 152 h 179"/>
                <a:gd name="T12" fmla="*/ 171 w 435"/>
                <a:gd name="T13" fmla="*/ 51 h 179"/>
                <a:gd name="T14" fmla="*/ 178 w 435"/>
                <a:gd name="T15" fmla="*/ 46 h 179"/>
                <a:gd name="T16" fmla="*/ 185 w 435"/>
                <a:gd name="T17" fmla="*/ 54 h 179"/>
                <a:gd name="T18" fmla="*/ 185 w 435"/>
                <a:gd name="T19" fmla="*/ 151 h 179"/>
                <a:gd name="T20" fmla="*/ 209 w 435"/>
                <a:gd name="T21" fmla="*/ 179 h 179"/>
                <a:gd name="T22" fmla="*/ 234 w 435"/>
                <a:gd name="T23" fmla="*/ 151 h 179"/>
                <a:gd name="T24" fmla="*/ 234 w 435"/>
                <a:gd name="T25" fmla="*/ 72 h 179"/>
                <a:gd name="T26" fmla="*/ 260 w 435"/>
                <a:gd name="T27" fmla="*/ 46 h 179"/>
                <a:gd name="T28" fmla="*/ 285 w 435"/>
                <a:gd name="T29" fmla="*/ 72 h 179"/>
                <a:gd name="T30" fmla="*/ 285 w 435"/>
                <a:gd name="T31" fmla="*/ 151 h 179"/>
                <a:gd name="T32" fmla="*/ 310 w 435"/>
                <a:gd name="T33" fmla="*/ 179 h 179"/>
                <a:gd name="T34" fmla="*/ 334 w 435"/>
                <a:gd name="T35" fmla="*/ 151 h 179"/>
                <a:gd name="T36" fmla="*/ 334 w 435"/>
                <a:gd name="T37" fmla="*/ 72 h 179"/>
                <a:gd name="T38" fmla="*/ 360 w 435"/>
                <a:gd name="T39" fmla="*/ 46 h 179"/>
                <a:gd name="T40" fmla="*/ 385 w 435"/>
                <a:gd name="T41" fmla="*/ 72 h 179"/>
                <a:gd name="T42" fmla="*/ 385 w 435"/>
                <a:gd name="T43" fmla="*/ 151 h 179"/>
                <a:gd name="T44" fmla="*/ 410 w 435"/>
                <a:gd name="T45" fmla="*/ 179 h 179"/>
                <a:gd name="T46" fmla="*/ 435 w 435"/>
                <a:gd name="T47" fmla="*/ 151 h 179"/>
                <a:gd name="T48" fmla="*/ 435 w 435"/>
                <a:gd name="T49" fmla="*/ 61 h 179"/>
                <a:gd name="T50" fmla="*/ 375 w 435"/>
                <a:gd name="T51" fmla="*/ 4 h 179"/>
                <a:gd name="T52" fmla="*/ 323 w 435"/>
                <a:gd name="T53" fmla="*/ 26 h 179"/>
                <a:gd name="T54" fmla="*/ 272 w 435"/>
                <a:gd name="T55" fmla="*/ 4 h 179"/>
                <a:gd name="T56" fmla="*/ 223 w 435"/>
                <a:gd name="T57" fmla="*/ 26 h 179"/>
                <a:gd name="T58" fmla="*/ 178 w 435"/>
                <a:gd name="T59" fmla="*/ 4 h 179"/>
                <a:gd name="T60" fmla="*/ 125 w 435"/>
                <a:gd name="T61" fmla="*/ 40 h 179"/>
                <a:gd name="T62" fmla="*/ 92 w 435"/>
                <a:gd name="T63" fmla="*/ 119 h 179"/>
                <a:gd name="T64" fmla="*/ 49 w 435"/>
                <a:gd name="T65" fmla="*/ 18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35" h="179">
                  <a:moveTo>
                    <a:pt x="49" y="18"/>
                  </a:moveTo>
                  <a:cubicBezTo>
                    <a:pt x="43" y="6"/>
                    <a:pt x="30" y="0"/>
                    <a:pt x="17" y="6"/>
                  </a:cubicBezTo>
                  <a:cubicBezTo>
                    <a:pt x="5" y="12"/>
                    <a:pt x="0" y="25"/>
                    <a:pt x="6" y="37"/>
                  </a:cubicBezTo>
                  <a:cubicBezTo>
                    <a:pt x="58" y="152"/>
                    <a:pt x="58" y="152"/>
                    <a:pt x="58" y="152"/>
                  </a:cubicBezTo>
                  <a:cubicBezTo>
                    <a:pt x="67" y="169"/>
                    <a:pt x="75" y="179"/>
                    <a:pt x="92" y="179"/>
                  </a:cubicBezTo>
                  <a:cubicBezTo>
                    <a:pt x="109" y="179"/>
                    <a:pt x="117" y="169"/>
                    <a:pt x="125" y="152"/>
                  </a:cubicBezTo>
                  <a:cubicBezTo>
                    <a:pt x="125" y="152"/>
                    <a:pt x="171" y="52"/>
                    <a:pt x="171" y="51"/>
                  </a:cubicBezTo>
                  <a:cubicBezTo>
                    <a:pt x="172" y="50"/>
                    <a:pt x="173" y="46"/>
                    <a:pt x="178" y="46"/>
                  </a:cubicBezTo>
                  <a:cubicBezTo>
                    <a:pt x="182" y="47"/>
                    <a:pt x="185" y="50"/>
                    <a:pt x="185" y="54"/>
                  </a:cubicBezTo>
                  <a:cubicBezTo>
                    <a:pt x="185" y="151"/>
                    <a:pt x="185" y="151"/>
                    <a:pt x="185" y="151"/>
                  </a:cubicBezTo>
                  <a:cubicBezTo>
                    <a:pt x="185" y="166"/>
                    <a:pt x="193" y="179"/>
                    <a:pt x="209" y="179"/>
                  </a:cubicBezTo>
                  <a:cubicBezTo>
                    <a:pt x="225" y="179"/>
                    <a:pt x="234" y="166"/>
                    <a:pt x="234" y="151"/>
                  </a:cubicBezTo>
                  <a:cubicBezTo>
                    <a:pt x="234" y="72"/>
                    <a:pt x="234" y="72"/>
                    <a:pt x="234" y="72"/>
                  </a:cubicBezTo>
                  <a:cubicBezTo>
                    <a:pt x="234" y="56"/>
                    <a:pt x="245" y="46"/>
                    <a:pt x="260" y="46"/>
                  </a:cubicBezTo>
                  <a:cubicBezTo>
                    <a:pt x="275" y="46"/>
                    <a:pt x="285" y="57"/>
                    <a:pt x="285" y="72"/>
                  </a:cubicBezTo>
                  <a:cubicBezTo>
                    <a:pt x="285" y="151"/>
                    <a:pt x="285" y="151"/>
                    <a:pt x="285" y="151"/>
                  </a:cubicBezTo>
                  <a:cubicBezTo>
                    <a:pt x="285" y="166"/>
                    <a:pt x="294" y="179"/>
                    <a:pt x="310" y="179"/>
                  </a:cubicBezTo>
                  <a:cubicBezTo>
                    <a:pt x="326" y="179"/>
                    <a:pt x="334" y="166"/>
                    <a:pt x="334" y="151"/>
                  </a:cubicBezTo>
                  <a:cubicBezTo>
                    <a:pt x="334" y="72"/>
                    <a:pt x="334" y="72"/>
                    <a:pt x="334" y="72"/>
                  </a:cubicBezTo>
                  <a:cubicBezTo>
                    <a:pt x="334" y="56"/>
                    <a:pt x="345" y="46"/>
                    <a:pt x="360" y="46"/>
                  </a:cubicBezTo>
                  <a:cubicBezTo>
                    <a:pt x="375" y="46"/>
                    <a:pt x="385" y="57"/>
                    <a:pt x="385" y="72"/>
                  </a:cubicBezTo>
                  <a:cubicBezTo>
                    <a:pt x="385" y="151"/>
                    <a:pt x="385" y="151"/>
                    <a:pt x="385" y="151"/>
                  </a:cubicBezTo>
                  <a:cubicBezTo>
                    <a:pt x="385" y="166"/>
                    <a:pt x="394" y="179"/>
                    <a:pt x="410" y="179"/>
                  </a:cubicBezTo>
                  <a:cubicBezTo>
                    <a:pt x="426" y="179"/>
                    <a:pt x="435" y="166"/>
                    <a:pt x="435" y="151"/>
                  </a:cubicBezTo>
                  <a:cubicBezTo>
                    <a:pt x="435" y="61"/>
                    <a:pt x="435" y="61"/>
                    <a:pt x="435" y="61"/>
                  </a:cubicBezTo>
                  <a:cubicBezTo>
                    <a:pt x="435" y="27"/>
                    <a:pt x="408" y="4"/>
                    <a:pt x="375" y="4"/>
                  </a:cubicBezTo>
                  <a:cubicBezTo>
                    <a:pt x="343" y="4"/>
                    <a:pt x="323" y="26"/>
                    <a:pt x="323" y="26"/>
                  </a:cubicBezTo>
                  <a:cubicBezTo>
                    <a:pt x="312" y="12"/>
                    <a:pt x="297" y="4"/>
                    <a:pt x="272" y="4"/>
                  </a:cubicBezTo>
                  <a:cubicBezTo>
                    <a:pt x="246" y="4"/>
                    <a:pt x="223" y="26"/>
                    <a:pt x="223" y="26"/>
                  </a:cubicBezTo>
                  <a:cubicBezTo>
                    <a:pt x="212" y="12"/>
                    <a:pt x="194" y="4"/>
                    <a:pt x="178" y="4"/>
                  </a:cubicBezTo>
                  <a:cubicBezTo>
                    <a:pt x="155" y="4"/>
                    <a:pt x="136" y="14"/>
                    <a:pt x="125" y="40"/>
                  </a:cubicBezTo>
                  <a:cubicBezTo>
                    <a:pt x="92" y="119"/>
                    <a:pt x="92" y="119"/>
                    <a:pt x="92" y="119"/>
                  </a:cubicBezTo>
                  <a:lnTo>
                    <a:pt x="49" y="18"/>
                  </a:lnTo>
                  <a:close/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1"/>
            <p:cNvSpPr>
              <a:spLocks noEditPoints="1"/>
            </p:cNvSpPr>
            <p:nvPr/>
          </p:nvSpPr>
          <p:spPr bwMode="auto">
            <a:xfrm>
              <a:off x="4097338" y="5649913"/>
              <a:ext cx="149225" cy="157163"/>
            </a:xfrm>
            <a:custGeom>
              <a:avLst/>
              <a:gdLst>
                <a:gd name="T0" fmla="*/ 37 w 40"/>
                <a:gd name="T1" fmla="*/ 20 h 41"/>
                <a:gd name="T2" fmla="*/ 37 w 40"/>
                <a:gd name="T3" fmla="*/ 20 h 41"/>
                <a:gd name="T4" fmla="*/ 20 w 40"/>
                <a:gd name="T5" fmla="*/ 4 h 41"/>
                <a:gd name="T6" fmla="*/ 3 w 40"/>
                <a:gd name="T7" fmla="*/ 20 h 41"/>
                <a:gd name="T8" fmla="*/ 3 w 40"/>
                <a:gd name="T9" fmla="*/ 21 h 41"/>
                <a:gd name="T10" fmla="*/ 20 w 40"/>
                <a:gd name="T11" fmla="*/ 37 h 41"/>
                <a:gd name="T12" fmla="*/ 37 w 40"/>
                <a:gd name="T13" fmla="*/ 20 h 41"/>
                <a:gd name="T14" fmla="*/ 0 w 40"/>
                <a:gd name="T15" fmla="*/ 21 h 41"/>
                <a:gd name="T16" fmla="*/ 0 w 40"/>
                <a:gd name="T17" fmla="*/ 20 h 41"/>
                <a:gd name="T18" fmla="*/ 20 w 40"/>
                <a:gd name="T19" fmla="*/ 0 h 41"/>
                <a:gd name="T20" fmla="*/ 40 w 40"/>
                <a:gd name="T21" fmla="*/ 20 h 41"/>
                <a:gd name="T22" fmla="*/ 40 w 40"/>
                <a:gd name="T23" fmla="*/ 20 h 41"/>
                <a:gd name="T24" fmla="*/ 20 w 40"/>
                <a:gd name="T25" fmla="*/ 41 h 41"/>
                <a:gd name="T26" fmla="*/ 0 w 40"/>
                <a:gd name="T27" fmla="*/ 2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0" h="41">
                  <a:moveTo>
                    <a:pt x="37" y="20"/>
                  </a:moveTo>
                  <a:cubicBezTo>
                    <a:pt x="37" y="20"/>
                    <a:pt x="37" y="20"/>
                    <a:pt x="37" y="20"/>
                  </a:cubicBezTo>
                  <a:cubicBezTo>
                    <a:pt x="37" y="11"/>
                    <a:pt x="29" y="4"/>
                    <a:pt x="20" y="4"/>
                  </a:cubicBezTo>
                  <a:cubicBezTo>
                    <a:pt x="11" y="4"/>
                    <a:pt x="3" y="11"/>
                    <a:pt x="3" y="20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30"/>
                    <a:pt x="11" y="37"/>
                    <a:pt x="20" y="37"/>
                  </a:cubicBezTo>
                  <a:cubicBezTo>
                    <a:pt x="29" y="37"/>
                    <a:pt x="37" y="30"/>
                    <a:pt x="37" y="20"/>
                  </a:cubicBezTo>
                  <a:moveTo>
                    <a:pt x="0" y="21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20"/>
                    <a:pt x="40" y="20"/>
                    <a:pt x="40" y="20"/>
                  </a:cubicBezTo>
                  <a:cubicBezTo>
                    <a:pt x="40" y="32"/>
                    <a:pt x="31" y="41"/>
                    <a:pt x="20" y="41"/>
                  </a:cubicBezTo>
                  <a:cubicBezTo>
                    <a:pt x="8" y="41"/>
                    <a:pt x="0" y="32"/>
                    <a:pt x="0" y="21"/>
                  </a:cubicBezTo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12"/>
            <p:cNvSpPr>
              <a:spLocks noEditPoints="1"/>
            </p:cNvSpPr>
            <p:nvPr/>
          </p:nvSpPr>
          <p:spPr bwMode="auto">
            <a:xfrm>
              <a:off x="4141788" y="5688013"/>
              <a:ext cx="63500" cy="76200"/>
            </a:xfrm>
            <a:custGeom>
              <a:avLst/>
              <a:gdLst>
                <a:gd name="T0" fmla="*/ 9 w 17"/>
                <a:gd name="T1" fmla="*/ 10 h 20"/>
                <a:gd name="T2" fmla="*/ 12 w 17"/>
                <a:gd name="T3" fmla="*/ 7 h 20"/>
                <a:gd name="T4" fmla="*/ 12 w 17"/>
                <a:gd name="T5" fmla="*/ 7 h 20"/>
                <a:gd name="T6" fmla="*/ 9 w 17"/>
                <a:gd name="T7" fmla="*/ 4 h 20"/>
                <a:gd name="T8" fmla="*/ 5 w 17"/>
                <a:gd name="T9" fmla="*/ 4 h 20"/>
                <a:gd name="T10" fmla="*/ 5 w 17"/>
                <a:gd name="T11" fmla="*/ 10 h 20"/>
                <a:gd name="T12" fmla="*/ 9 w 17"/>
                <a:gd name="T13" fmla="*/ 10 h 20"/>
                <a:gd name="T14" fmla="*/ 0 w 17"/>
                <a:gd name="T15" fmla="*/ 2 h 20"/>
                <a:gd name="T16" fmla="*/ 2 w 17"/>
                <a:gd name="T17" fmla="*/ 0 h 20"/>
                <a:gd name="T18" fmla="*/ 9 w 17"/>
                <a:gd name="T19" fmla="*/ 0 h 20"/>
                <a:gd name="T20" fmla="*/ 15 w 17"/>
                <a:gd name="T21" fmla="*/ 2 h 20"/>
                <a:gd name="T22" fmla="*/ 17 w 17"/>
                <a:gd name="T23" fmla="*/ 7 h 20"/>
                <a:gd name="T24" fmla="*/ 17 w 17"/>
                <a:gd name="T25" fmla="*/ 7 h 20"/>
                <a:gd name="T26" fmla="*/ 13 w 17"/>
                <a:gd name="T27" fmla="*/ 13 h 20"/>
                <a:gd name="T28" fmla="*/ 16 w 17"/>
                <a:gd name="T29" fmla="*/ 17 h 20"/>
                <a:gd name="T30" fmla="*/ 16 w 17"/>
                <a:gd name="T31" fmla="*/ 18 h 20"/>
                <a:gd name="T32" fmla="*/ 14 w 17"/>
                <a:gd name="T33" fmla="*/ 20 h 20"/>
                <a:gd name="T34" fmla="*/ 12 w 17"/>
                <a:gd name="T35" fmla="*/ 19 h 20"/>
                <a:gd name="T36" fmla="*/ 8 w 17"/>
                <a:gd name="T37" fmla="*/ 14 h 20"/>
                <a:gd name="T38" fmla="*/ 5 w 17"/>
                <a:gd name="T39" fmla="*/ 14 h 20"/>
                <a:gd name="T40" fmla="*/ 5 w 17"/>
                <a:gd name="T41" fmla="*/ 18 h 20"/>
                <a:gd name="T42" fmla="*/ 2 w 17"/>
                <a:gd name="T43" fmla="*/ 20 h 20"/>
                <a:gd name="T44" fmla="*/ 0 w 17"/>
                <a:gd name="T45" fmla="*/ 18 h 20"/>
                <a:gd name="T46" fmla="*/ 0 w 17"/>
                <a:gd name="T47" fmla="*/ 2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7" h="20">
                  <a:moveTo>
                    <a:pt x="9" y="10"/>
                  </a:moveTo>
                  <a:cubicBezTo>
                    <a:pt x="11" y="10"/>
                    <a:pt x="12" y="9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2" y="5"/>
                    <a:pt x="11" y="4"/>
                    <a:pt x="9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10"/>
                    <a:pt x="5" y="10"/>
                    <a:pt x="5" y="10"/>
                  </a:cubicBezTo>
                  <a:lnTo>
                    <a:pt x="9" y="10"/>
                  </a:lnTo>
                  <a:close/>
                  <a:moveTo>
                    <a:pt x="0" y="2"/>
                  </a:moveTo>
                  <a:cubicBezTo>
                    <a:pt x="0" y="1"/>
                    <a:pt x="1" y="0"/>
                    <a:pt x="2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12" y="0"/>
                    <a:pt x="14" y="1"/>
                    <a:pt x="15" y="2"/>
                  </a:cubicBezTo>
                  <a:cubicBezTo>
                    <a:pt x="16" y="3"/>
                    <a:pt x="17" y="5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10"/>
                    <a:pt x="15" y="12"/>
                    <a:pt x="13" y="13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7"/>
                    <a:pt x="16" y="18"/>
                    <a:pt x="16" y="18"/>
                  </a:cubicBezTo>
                  <a:cubicBezTo>
                    <a:pt x="16" y="19"/>
                    <a:pt x="15" y="20"/>
                    <a:pt x="14" y="20"/>
                  </a:cubicBezTo>
                  <a:cubicBezTo>
                    <a:pt x="13" y="20"/>
                    <a:pt x="13" y="20"/>
                    <a:pt x="12" y="19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5" y="14"/>
                    <a:pt x="5" y="14"/>
                    <a:pt x="5" y="14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9"/>
                    <a:pt x="4" y="20"/>
                    <a:pt x="2" y="20"/>
                  </a:cubicBezTo>
                  <a:cubicBezTo>
                    <a:pt x="1" y="20"/>
                    <a:pt x="0" y="19"/>
                    <a:pt x="0" y="18"/>
                  </a:cubicBezTo>
                  <a:lnTo>
                    <a:pt x="0" y="2"/>
                  </a:lnTo>
                  <a:close/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51469293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ustom Quote">
    <p:bg bwMode="ltGray">
      <p:bgPr>
        <a:solidFill>
          <a:schemeClr val="bg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ltGray">
          <a:xfrm>
            <a:off x="-14067" y="2702442"/>
            <a:ext cx="5346479" cy="4155557"/>
          </a:xfrm>
          <a:prstGeom prst="rect">
            <a:avLst/>
          </a:prstGeom>
        </p:spPr>
      </p:pic>
      <p:grpSp>
        <p:nvGrpSpPr>
          <p:cNvPr id="15" name="Group 14"/>
          <p:cNvGrpSpPr/>
          <p:nvPr/>
        </p:nvGrpSpPr>
        <p:grpSpPr>
          <a:xfrm>
            <a:off x="617878" y="6446044"/>
            <a:ext cx="1099793" cy="173355"/>
            <a:chOff x="-84138" y="5622925"/>
            <a:chExt cx="4330701" cy="682626"/>
          </a:xfrm>
          <a:solidFill>
            <a:srgbClr val="FFFFFF"/>
          </a:solidFill>
        </p:grpSpPr>
        <p:sp>
          <p:nvSpPr>
            <p:cNvPr id="26" name="Freeform 6"/>
            <p:cNvSpPr>
              <a:spLocks/>
            </p:cNvSpPr>
            <p:nvPr/>
          </p:nvSpPr>
          <p:spPr bwMode="auto">
            <a:xfrm>
              <a:off x="1589088" y="5649913"/>
              <a:ext cx="914400" cy="647700"/>
            </a:xfrm>
            <a:custGeom>
              <a:avLst/>
              <a:gdLst>
                <a:gd name="T0" fmla="*/ 52 w 243"/>
                <a:gd name="T1" fmla="*/ 159 h 170"/>
                <a:gd name="T2" fmla="*/ 2 w 243"/>
                <a:gd name="T3" fmla="*/ 19 h 170"/>
                <a:gd name="T4" fmla="*/ 0 w 243"/>
                <a:gd name="T5" fmla="*/ 12 h 170"/>
                <a:gd name="T6" fmla="*/ 13 w 243"/>
                <a:gd name="T7" fmla="*/ 0 h 170"/>
                <a:gd name="T8" fmla="*/ 25 w 243"/>
                <a:gd name="T9" fmla="*/ 11 h 170"/>
                <a:gd name="T10" fmla="*/ 67 w 243"/>
                <a:gd name="T11" fmla="*/ 131 h 170"/>
                <a:gd name="T12" fmla="*/ 109 w 243"/>
                <a:gd name="T13" fmla="*/ 10 h 170"/>
                <a:gd name="T14" fmla="*/ 121 w 243"/>
                <a:gd name="T15" fmla="*/ 0 h 170"/>
                <a:gd name="T16" fmla="*/ 122 w 243"/>
                <a:gd name="T17" fmla="*/ 0 h 170"/>
                <a:gd name="T18" fmla="*/ 135 w 243"/>
                <a:gd name="T19" fmla="*/ 10 h 170"/>
                <a:gd name="T20" fmla="*/ 177 w 243"/>
                <a:gd name="T21" fmla="*/ 131 h 170"/>
                <a:gd name="T22" fmla="*/ 219 w 243"/>
                <a:gd name="T23" fmla="*/ 10 h 170"/>
                <a:gd name="T24" fmla="*/ 231 w 243"/>
                <a:gd name="T25" fmla="*/ 0 h 170"/>
                <a:gd name="T26" fmla="*/ 243 w 243"/>
                <a:gd name="T27" fmla="*/ 12 h 170"/>
                <a:gd name="T28" fmla="*/ 241 w 243"/>
                <a:gd name="T29" fmla="*/ 19 h 170"/>
                <a:gd name="T30" fmla="*/ 191 w 243"/>
                <a:gd name="T31" fmla="*/ 159 h 170"/>
                <a:gd name="T32" fmla="*/ 177 w 243"/>
                <a:gd name="T33" fmla="*/ 170 h 170"/>
                <a:gd name="T34" fmla="*/ 176 w 243"/>
                <a:gd name="T35" fmla="*/ 170 h 170"/>
                <a:gd name="T36" fmla="*/ 163 w 243"/>
                <a:gd name="T37" fmla="*/ 159 h 170"/>
                <a:gd name="T38" fmla="*/ 122 w 243"/>
                <a:gd name="T39" fmla="*/ 40 h 170"/>
                <a:gd name="T40" fmla="*/ 80 w 243"/>
                <a:gd name="T41" fmla="*/ 159 h 170"/>
                <a:gd name="T42" fmla="*/ 66 w 243"/>
                <a:gd name="T43" fmla="*/ 170 h 170"/>
                <a:gd name="T44" fmla="*/ 66 w 243"/>
                <a:gd name="T45" fmla="*/ 170 h 170"/>
                <a:gd name="T46" fmla="*/ 52 w 243"/>
                <a:gd name="T47" fmla="*/ 159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43" h="170">
                  <a:moveTo>
                    <a:pt x="52" y="159"/>
                  </a:moveTo>
                  <a:cubicBezTo>
                    <a:pt x="2" y="19"/>
                    <a:pt x="2" y="19"/>
                    <a:pt x="2" y="19"/>
                  </a:cubicBezTo>
                  <a:cubicBezTo>
                    <a:pt x="1" y="17"/>
                    <a:pt x="0" y="14"/>
                    <a:pt x="0" y="12"/>
                  </a:cubicBezTo>
                  <a:cubicBezTo>
                    <a:pt x="0" y="6"/>
                    <a:pt x="5" y="0"/>
                    <a:pt x="13" y="0"/>
                  </a:cubicBezTo>
                  <a:cubicBezTo>
                    <a:pt x="19" y="0"/>
                    <a:pt x="23" y="4"/>
                    <a:pt x="25" y="11"/>
                  </a:cubicBezTo>
                  <a:cubicBezTo>
                    <a:pt x="67" y="131"/>
                    <a:pt x="67" y="131"/>
                    <a:pt x="67" y="131"/>
                  </a:cubicBezTo>
                  <a:cubicBezTo>
                    <a:pt x="109" y="10"/>
                    <a:pt x="109" y="10"/>
                    <a:pt x="109" y="10"/>
                  </a:cubicBezTo>
                  <a:cubicBezTo>
                    <a:pt x="111" y="4"/>
                    <a:pt x="114" y="0"/>
                    <a:pt x="121" y="0"/>
                  </a:cubicBezTo>
                  <a:cubicBezTo>
                    <a:pt x="122" y="0"/>
                    <a:pt x="122" y="0"/>
                    <a:pt x="122" y="0"/>
                  </a:cubicBezTo>
                  <a:cubicBezTo>
                    <a:pt x="129" y="0"/>
                    <a:pt x="133" y="4"/>
                    <a:pt x="135" y="10"/>
                  </a:cubicBezTo>
                  <a:cubicBezTo>
                    <a:pt x="177" y="131"/>
                    <a:pt x="177" y="131"/>
                    <a:pt x="177" y="131"/>
                  </a:cubicBezTo>
                  <a:cubicBezTo>
                    <a:pt x="219" y="10"/>
                    <a:pt x="219" y="10"/>
                    <a:pt x="219" y="10"/>
                  </a:cubicBezTo>
                  <a:cubicBezTo>
                    <a:pt x="221" y="5"/>
                    <a:pt x="224" y="0"/>
                    <a:pt x="231" y="0"/>
                  </a:cubicBezTo>
                  <a:cubicBezTo>
                    <a:pt x="238" y="0"/>
                    <a:pt x="243" y="6"/>
                    <a:pt x="243" y="12"/>
                  </a:cubicBezTo>
                  <a:cubicBezTo>
                    <a:pt x="243" y="14"/>
                    <a:pt x="242" y="17"/>
                    <a:pt x="241" y="19"/>
                  </a:cubicBezTo>
                  <a:cubicBezTo>
                    <a:pt x="191" y="159"/>
                    <a:pt x="191" y="159"/>
                    <a:pt x="191" y="159"/>
                  </a:cubicBezTo>
                  <a:cubicBezTo>
                    <a:pt x="188" y="166"/>
                    <a:pt x="183" y="170"/>
                    <a:pt x="177" y="170"/>
                  </a:cubicBezTo>
                  <a:cubicBezTo>
                    <a:pt x="176" y="170"/>
                    <a:pt x="176" y="170"/>
                    <a:pt x="176" y="170"/>
                  </a:cubicBezTo>
                  <a:cubicBezTo>
                    <a:pt x="170" y="170"/>
                    <a:pt x="165" y="166"/>
                    <a:pt x="163" y="159"/>
                  </a:cubicBezTo>
                  <a:cubicBezTo>
                    <a:pt x="122" y="40"/>
                    <a:pt x="122" y="40"/>
                    <a:pt x="122" y="40"/>
                  </a:cubicBezTo>
                  <a:cubicBezTo>
                    <a:pt x="80" y="159"/>
                    <a:pt x="80" y="159"/>
                    <a:pt x="80" y="159"/>
                  </a:cubicBezTo>
                  <a:cubicBezTo>
                    <a:pt x="78" y="166"/>
                    <a:pt x="73" y="170"/>
                    <a:pt x="66" y="170"/>
                  </a:cubicBezTo>
                  <a:cubicBezTo>
                    <a:pt x="66" y="170"/>
                    <a:pt x="66" y="170"/>
                    <a:pt x="66" y="170"/>
                  </a:cubicBezTo>
                  <a:cubicBezTo>
                    <a:pt x="60" y="170"/>
                    <a:pt x="55" y="166"/>
                    <a:pt x="52" y="159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7"/>
            <p:cNvSpPr>
              <a:spLocks/>
            </p:cNvSpPr>
            <p:nvPr/>
          </p:nvSpPr>
          <p:spPr bwMode="auto">
            <a:xfrm>
              <a:off x="3163888" y="5649913"/>
              <a:ext cx="354013" cy="647700"/>
            </a:xfrm>
            <a:custGeom>
              <a:avLst/>
              <a:gdLst>
                <a:gd name="T0" fmla="*/ 0 w 94"/>
                <a:gd name="T1" fmla="*/ 13 h 170"/>
                <a:gd name="T2" fmla="*/ 12 w 94"/>
                <a:gd name="T3" fmla="*/ 0 h 170"/>
                <a:gd name="T4" fmla="*/ 24 w 94"/>
                <a:gd name="T5" fmla="*/ 13 h 170"/>
                <a:gd name="T6" fmla="*/ 24 w 94"/>
                <a:gd name="T7" fmla="*/ 41 h 170"/>
                <a:gd name="T8" fmla="*/ 82 w 94"/>
                <a:gd name="T9" fmla="*/ 0 h 170"/>
                <a:gd name="T10" fmla="*/ 94 w 94"/>
                <a:gd name="T11" fmla="*/ 13 h 170"/>
                <a:gd name="T12" fmla="*/ 83 w 94"/>
                <a:gd name="T13" fmla="*/ 25 h 170"/>
                <a:gd name="T14" fmla="*/ 24 w 94"/>
                <a:gd name="T15" fmla="*/ 101 h 170"/>
                <a:gd name="T16" fmla="*/ 24 w 94"/>
                <a:gd name="T17" fmla="*/ 157 h 170"/>
                <a:gd name="T18" fmla="*/ 12 w 94"/>
                <a:gd name="T19" fmla="*/ 170 h 170"/>
                <a:gd name="T20" fmla="*/ 0 w 94"/>
                <a:gd name="T21" fmla="*/ 157 h 170"/>
                <a:gd name="T22" fmla="*/ 0 w 94"/>
                <a:gd name="T23" fmla="*/ 13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4" h="170">
                  <a:moveTo>
                    <a:pt x="0" y="13"/>
                  </a:moveTo>
                  <a:cubicBezTo>
                    <a:pt x="0" y="6"/>
                    <a:pt x="5" y="0"/>
                    <a:pt x="12" y="0"/>
                  </a:cubicBezTo>
                  <a:cubicBezTo>
                    <a:pt x="19" y="0"/>
                    <a:pt x="24" y="5"/>
                    <a:pt x="24" y="13"/>
                  </a:cubicBezTo>
                  <a:cubicBezTo>
                    <a:pt x="24" y="41"/>
                    <a:pt x="24" y="41"/>
                    <a:pt x="24" y="41"/>
                  </a:cubicBezTo>
                  <a:cubicBezTo>
                    <a:pt x="37" y="13"/>
                    <a:pt x="64" y="0"/>
                    <a:pt x="82" y="0"/>
                  </a:cubicBezTo>
                  <a:cubicBezTo>
                    <a:pt x="89" y="0"/>
                    <a:pt x="94" y="6"/>
                    <a:pt x="94" y="13"/>
                  </a:cubicBezTo>
                  <a:cubicBezTo>
                    <a:pt x="94" y="20"/>
                    <a:pt x="89" y="24"/>
                    <a:pt x="83" y="25"/>
                  </a:cubicBezTo>
                  <a:cubicBezTo>
                    <a:pt x="51" y="29"/>
                    <a:pt x="24" y="53"/>
                    <a:pt x="24" y="101"/>
                  </a:cubicBezTo>
                  <a:cubicBezTo>
                    <a:pt x="24" y="157"/>
                    <a:pt x="24" y="157"/>
                    <a:pt x="24" y="157"/>
                  </a:cubicBezTo>
                  <a:cubicBezTo>
                    <a:pt x="24" y="164"/>
                    <a:pt x="19" y="170"/>
                    <a:pt x="12" y="170"/>
                  </a:cubicBezTo>
                  <a:cubicBezTo>
                    <a:pt x="5" y="170"/>
                    <a:pt x="0" y="164"/>
                    <a:pt x="0" y="157"/>
                  </a:cubicBezTo>
                  <a:lnTo>
                    <a:pt x="0" y="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8"/>
            <p:cNvSpPr>
              <a:spLocks noEditPoints="1"/>
            </p:cNvSpPr>
            <p:nvPr/>
          </p:nvSpPr>
          <p:spPr bwMode="auto">
            <a:xfrm>
              <a:off x="3509963" y="5649913"/>
              <a:ext cx="579438" cy="655638"/>
            </a:xfrm>
            <a:custGeom>
              <a:avLst/>
              <a:gdLst>
                <a:gd name="T0" fmla="*/ 129 w 154"/>
                <a:gd name="T1" fmla="*/ 76 h 172"/>
                <a:gd name="T2" fmla="*/ 77 w 154"/>
                <a:gd name="T3" fmla="*/ 21 h 172"/>
                <a:gd name="T4" fmla="*/ 25 w 154"/>
                <a:gd name="T5" fmla="*/ 76 h 172"/>
                <a:gd name="T6" fmla="*/ 129 w 154"/>
                <a:gd name="T7" fmla="*/ 76 h 172"/>
                <a:gd name="T8" fmla="*/ 81 w 154"/>
                <a:gd name="T9" fmla="*/ 172 h 172"/>
                <a:gd name="T10" fmla="*/ 0 w 154"/>
                <a:gd name="T11" fmla="*/ 86 h 172"/>
                <a:gd name="T12" fmla="*/ 0 w 154"/>
                <a:gd name="T13" fmla="*/ 85 h 172"/>
                <a:gd name="T14" fmla="*/ 78 w 154"/>
                <a:gd name="T15" fmla="*/ 0 h 172"/>
                <a:gd name="T16" fmla="*/ 154 w 154"/>
                <a:gd name="T17" fmla="*/ 83 h 172"/>
                <a:gd name="T18" fmla="*/ 142 w 154"/>
                <a:gd name="T19" fmla="*/ 95 h 172"/>
                <a:gd name="T20" fmla="*/ 25 w 154"/>
                <a:gd name="T21" fmla="*/ 95 h 172"/>
                <a:gd name="T22" fmla="*/ 82 w 154"/>
                <a:gd name="T23" fmla="*/ 150 h 172"/>
                <a:gd name="T24" fmla="*/ 129 w 154"/>
                <a:gd name="T25" fmla="*/ 131 h 172"/>
                <a:gd name="T26" fmla="*/ 136 w 154"/>
                <a:gd name="T27" fmla="*/ 128 h 172"/>
                <a:gd name="T28" fmla="*/ 146 w 154"/>
                <a:gd name="T29" fmla="*/ 139 h 172"/>
                <a:gd name="T30" fmla="*/ 142 w 154"/>
                <a:gd name="T31" fmla="*/ 147 h 172"/>
                <a:gd name="T32" fmla="*/ 81 w 154"/>
                <a:gd name="T33" fmla="*/ 172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4" h="172">
                  <a:moveTo>
                    <a:pt x="129" y="76"/>
                  </a:moveTo>
                  <a:cubicBezTo>
                    <a:pt x="127" y="47"/>
                    <a:pt x="110" y="21"/>
                    <a:pt x="77" y="21"/>
                  </a:cubicBezTo>
                  <a:cubicBezTo>
                    <a:pt x="49" y="21"/>
                    <a:pt x="28" y="44"/>
                    <a:pt x="25" y="76"/>
                  </a:cubicBezTo>
                  <a:lnTo>
                    <a:pt x="129" y="76"/>
                  </a:lnTo>
                  <a:close/>
                  <a:moveTo>
                    <a:pt x="81" y="172"/>
                  </a:moveTo>
                  <a:cubicBezTo>
                    <a:pt x="36" y="172"/>
                    <a:pt x="0" y="137"/>
                    <a:pt x="0" y="86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38"/>
                    <a:pt x="33" y="0"/>
                    <a:pt x="78" y="0"/>
                  </a:cubicBezTo>
                  <a:cubicBezTo>
                    <a:pt x="126" y="0"/>
                    <a:pt x="154" y="40"/>
                    <a:pt x="154" y="83"/>
                  </a:cubicBezTo>
                  <a:cubicBezTo>
                    <a:pt x="154" y="90"/>
                    <a:pt x="148" y="95"/>
                    <a:pt x="142" y="95"/>
                  </a:cubicBezTo>
                  <a:cubicBezTo>
                    <a:pt x="25" y="95"/>
                    <a:pt x="25" y="95"/>
                    <a:pt x="25" y="95"/>
                  </a:cubicBezTo>
                  <a:cubicBezTo>
                    <a:pt x="28" y="130"/>
                    <a:pt x="53" y="150"/>
                    <a:pt x="82" y="150"/>
                  </a:cubicBezTo>
                  <a:cubicBezTo>
                    <a:pt x="102" y="150"/>
                    <a:pt x="117" y="142"/>
                    <a:pt x="129" y="131"/>
                  </a:cubicBezTo>
                  <a:cubicBezTo>
                    <a:pt x="131" y="130"/>
                    <a:pt x="133" y="128"/>
                    <a:pt x="136" y="128"/>
                  </a:cubicBezTo>
                  <a:cubicBezTo>
                    <a:pt x="142" y="128"/>
                    <a:pt x="146" y="133"/>
                    <a:pt x="146" y="139"/>
                  </a:cubicBezTo>
                  <a:cubicBezTo>
                    <a:pt x="146" y="142"/>
                    <a:pt x="145" y="145"/>
                    <a:pt x="142" y="147"/>
                  </a:cubicBezTo>
                  <a:cubicBezTo>
                    <a:pt x="127" y="162"/>
                    <a:pt x="109" y="172"/>
                    <a:pt x="81" y="17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Freeform 9"/>
            <p:cNvSpPr>
              <a:spLocks noEditPoints="1"/>
            </p:cNvSpPr>
            <p:nvPr/>
          </p:nvSpPr>
          <p:spPr bwMode="auto">
            <a:xfrm>
              <a:off x="2503488" y="5649913"/>
              <a:ext cx="547688" cy="655638"/>
            </a:xfrm>
            <a:custGeom>
              <a:avLst/>
              <a:gdLst>
                <a:gd name="T0" fmla="*/ 122 w 146"/>
                <a:gd name="T1" fmla="*/ 107 h 172"/>
                <a:gd name="T2" fmla="*/ 122 w 146"/>
                <a:gd name="T3" fmla="*/ 91 h 172"/>
                <a:gd name="T4" fmla="*/ 74 w 146"/>
                <a:gd name="T5" fmla="*/ 84 h 172"/>
                <a:gd name="T6" fmla="*/ 25 w 146"/>
                <a:gd name="T7" fmla="*/ 118 h 172"/>
                <a:gd name="T8" fmla="*/ 25 w 146"/>
                <a:gd name="T9" fmla="*/ 119 h 172"/>
                <a:gd name="T10" fmla="*/ 67 w 146"/>
                <a:gd name="T11" fmla="*/ 152 h 172"/>
                <a:gd name="T12" fmla="*/ 122 w 146"/>
                <a:gd name="T13" fmla="*/ 107 h 172"/>
                <a:gd name="T14" fmla="*/ 0 w 146"/>
                <a:gd name="T15" fmla="*/ 120 h 172"/>
                <a:gd name="T16" fmla="*/ 0 w 146"/>
                <a:gd name="T17" fmla="*/ 119 h 172"/>
                <a:gd name="T18" fmla="*/ 71 w 146"/>
                <a:gd name="T19" fmla="*/ 66 h 172"/>
                <a:gd name="T20" fmla="*/ 122 w 146"/>
                <a:gd name="T21" fmla="*/ 73 h 172"/>
                <a:gd name="T22" fmla="*/ 122 w 146"/>
                <a:gd name="T23" fmla="*/ 67 h 172"/>
                <a:gd name="T24" fmla="*/ 73 w 146"/>
                <a:gd name="T25" fmla="*/ 22 h 172"/>
                <a:gd name="T26" fmla="*/ 34 w 146"/>
                <a:gd name="T27" fmla="*/ 30 h 172"/>
                <a:gd name="T28" fmla="*/ 30 w 146"/>
                <a:gd name="T29" fmla="*/ 31 h 172"/>
                <a:gd name="T30" fmla="*/ 19 w 146"/>
                <a:gd name="T31" fmla="*/ 20 h 172"/>
                <a:gd name="T32" fmla="*/ 26 w 146"/>
                <a:gd name="T33" fmla="*/ 10 h 172"/>
                <a:gd name="T34" fmla="*/ 75 w 146"/>
                <a:gd name="T35" fmla="*/ 0 h 172"/>
                <a:gd name="T36" fmla="*/ 129 w 146"/>
                <a:gd name="T37" fmla="*/ 19 h 172"/>
                <a:gd name="T38" fmla="*/ 146 w 146"/>
                <a:gd name="T39" fmla="*/ 67 h 172"/>
                <a:gd name="T40" fmla="*/ 146 w 146"/>
                <a:gd name="T41" fmla="*/ 158 h 172"/>
                <a:gd name="T42" fmla="*/ 134 w 146"/>
                <a:gd name="T43" fmla="*/ 170 h 172"/>
                <a:gd name="T44" fmla="*/ 122 w 146"/>
                <a:gd name="T45" fmla="*/ 159 h 172"/>
                <a:gd name="T46" fmla="*/ 122 w 146"/>
                <a:gd name="T47" fmla="*/ 143 h 172"/>
                <a:gd name="T48" fmla="*/ 62 w 146"/>
                <a:gd name="T49" fmla="*/ 172 h 172"/>
                <a:gd name="T50" fmla="*/ 0 w 146"/>
                <a:gd name="T51" fmla="*/ 12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46" h="172">
                  <a:moveTo>
                    <a:pt x="122" y="107"/>
                  </a:moveTo>
                  <a:cubicBezTo>
                    <a:pt x="122" y="91"/>
                    <a:pt x="122" y="91"/>
                    <a:pt x="122" y="91"/>
                  </a:cubicBezTo>
                  <a:cubicBezTo>
                    <a:pt x="110" y="88"/>
                    <a:pt x="94" y="84"/>
                    <a:pt x="74" y="84"/>
                  </a:cubicBezTo>
                  <a:cubicBezTo>
                    <a:pt x="43" y="84"/>
                    <a:pt x="25" y="98"/>
                    <a:pt x="25" y="118"/>
                  </a:cubicBezTo>
                  <a:cubicBezTo>
                    <a:pt x="25" y="119"/>
                    <a:pt x="25" y="119"/>
                    <a:pt x="25" y="119"/>
                  </a:cubicBezTo>
                  <a:cubicBezTo>
                    <a:pt x="25" y="140"/>
                    <a:pt x="45" y="152"/>
                    <a:pt x="67" y="152"/>
                  </a:cubicBezTo>
                  <a:cubicBezTo>
                    <a:pt x="97" y="152"/>
                    <a:pt x="122" y="133"/>
                    <a:pt x="122" y="107"/>
                  </a:cubicBezTo>
                  <a:moveTo>
                    <a:pt x="0" y="120"/>
                  </a:moveTo>
                  <a:cubicBezTo>
                    <a:pt x="0" y="119"/>
                    <a:pt x="0" y="119"/>
                    <a:pt x="0" y="119"/>
                  </a:cubicBezTo>
                  <a:cubicBezTo>
                    <a:pt x="0" y="85"/>
                    <a:pt x="29" y="66"/>
                    <a:pt x="71" y="66"/>
                  </a:cubicBezTo>
                  <a:cubicBezTo>
                    <a:pt x="92" y="66"/>
                    <a:pt x="107" y="69"/>
                    <a:pt x="122" y="73"/>
                  </a:cubicBezTo>
                  <a:cubicBezTo>
                    <a:pt x="122" y="67"/>
                    <a:pt x="122" y="67"/>
                    <a:pt x="122" y="67"/>
                  </a:cubicBezTo>
                  <a:cubicBezTo>
                    <a:pt x="122" y="37"/>
                    <a:pt x="104" y="22"/>
                    <a:pt x="73" y="22"/>
                  </a:cubicBezTo>
                  <a:cubicBezTo>
                    <a:pt x="56" y="22"/>
                    <a:pt x="46" y="24"/>
                    <a:pt x="34" y="30"/>
                  </a:cubicBezTo>
                  <a:cubicBezTo>
                    <a:pt x="33" y="30"/>
                    <a:pt x="31" y="31"/>
                    <a:pt x="30" y="31"/>
                  </a:cubicBezTo>
                  <a:cubicBezTo>
                    <a:pt x="24" y="31"/>
                    <a:pt x="19" y="26"/>
                    <a:pt x="19" y="20"/>
                  </a:cubicBezTo>
                  <a:cubicBezTo>
                    <a:pt x="19" y="15"/>
                    <a:pt x="21" y="12"/>
                    <a:pt x="26" y="10"/>
                  </a:cubicBezTo>
                  <a:cubicBezTo>
                    <a:pt x="42" y="3"/>
                    <a:pt x="54" y="0"/>
                    <a:pt x="75" y="0"/>
                  </a:cubicBezTo>
                  <a:cubicBezTo>
                    <a:pt x="99" y="0"/>
                    <a:pt x="117" y="6"/>
                    <a:pt x="129" y="19"/>
                  </a:cubicBezTo>
                  <a:cubicBezTo>
                    <a:pt x="140" y="30"/>
                    <a:pt x="146" y="46"/>
                    <a:pt x="146" y="67"/>
                  </a:cubicBezTo>
                  <a:cubicBezTo>
                    <a:pt x="146" y="158"/>
                    <a:pt x="146" y="158"/>
                    <a:pt x="146" y="158"/>
                  </a:cubicBezTo>
                  <a:cubicBezTo>
                    <a:pt x="146" y="165"/>
                    <a:pt x="141" y="170"/>
                    <a:pt x="134" y="170"/>
                  </a:cubicBezTo>
                  <a:cubicBezTo>
                    <a:pt x="127" y="170"/>
                    <a:pt x="122" y="165"/>
                    <a:pt x="122" y="159"/>
                  </a:cubicBezTo>
                  <a:cubicBezTo>
                    <a:pt x="122" y="143"/>
                    <a:pt x="122" y="143"/>
                    <a:pt x="122" y="143"/>
                  </a:cubicBezTo>
                  <a:cubicBezTo>
                    <a:pt x="111" y="158"/>
                    <a:pt x="91" y="172"/>
                    <a:pt x="62" y="172"/>
                  </a:cubicBezTo>
                  <a:cubicBezTo>
                    <a:pt x="32" y="172"/>
                    <a:pt x="0" y="154"/>
                    <a:pt x="0" y="12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Freeform 10"/>
            <p:cNvSpPr>
              <a:spLocks/>
            </p:cNvSpPr>
            <p:nvPr/>
          </p:nvSpPr>
          <p:spPr bwMode="auto">
            <a:xfrm>
              <a:off x="-84138" y="5622925"/>
              <a:ext cx="1635125" cy="682625"/>
            </a:xfrm>
            <a:custGeom>
              <a:avLst/>
              <a:gdLst>
                <a:gd name="T0" fmla="*/ 49 w 435"/>
                <a:gd name="T1" fmla="*/ 18 h 179"/>
                <a:gd name="T2" fmla="*/ 17 w 435"/>
                <a:gd name="T3" fmla="*/ 6 h 179"/>
                <a:gd name="T4" fmla="*/ 6 w 435"/>
                <a:gd name="T5" fmla="*/ 37 h 179"/>
                <a:gd name="T6" fmla="*/ 58 w 435"/>
                <a:gd name="T7" fmla="*/ 152 h 179"/>
                <a:gd name="T8" fmla="*/ 92 w 435"/>
                <a:gd name="T9" fmla="*/ 179 h 179"/>
                <a:gd name="T10" fmla="*/ 125 w 435"/>
                <a:gd name="T11" fmla="*/ 152 h 179"/>
                <a:gd name="T12" fmla="*/ 171 w 435"/>
                <a:gd name="T13" fmla="*/ 51 h 179"/>
                <a:gd name="T14" fmla="*/ 178 w 435"/>
                <a:gd name="T15" fmla="*/ 46 h 179"/>
                <a:gd name="T16" fmla="*/ 185 w 435"/>
                <a:gd name="T17" fmla="*/ 54 h 179"/>
                <a:gd name="T18" fmla="*/ 185 w 435"/>
                <a:gd name="T19" fmla="*/ 151 h 179"/>
                <a:gd name="T20" fmla="*/ 209 w 435"/>
                <a:gd name="T21" fmla="*/ 179 h 179"/>
                <a:gd name="T22" fmla="*/ 234 w 435"/>
                <a:gd name="T23" fmla="*/ 151 h 179"/>
                <a:gd name="T24" fmla="*/ 234 w 435"/>
                <a:gd name="T25" fmla="*/ 72 h 179"/>
                <a:gd name="T26" fmla="*/ 260 w 435"/>
                <a:gd name="T27" fmla="*/ 46 h 179"/>
                <a:gd name="T28" fmla="*/ 285 w 435"/>
                <a:gd name="T29" fmla="*/ 72 h 179"/>
                <a:gd name="T30" fmla="*/ 285 w 435"/>
                <a:gd name="T31" fmla="*/ 151 h 179"/>
                <a:gd name="T32" fmla="*/ 310 w 435"/>
                <a:gd name="T33" fmla="*/ 179 h 179"/>
                <a:gd name="T34" fmla="*/ 334 w 435"/>
                <a:gd name="T35" fmla="*/ 151 h 179"/>
                <a:gd name="T36" fmla="*/ 334 w 435"/>
                <a:gd name="T37" fmla="*/ 72 h 179"/>
                <a:gd name="T38" fmla="*/ 360 w 435"/>
                <a:gd name="T39" fmla="*/ 46 h 179"/>
                <a:gd name="T40" fmla="*/ 385 w 435"/>
                <a:gd name="T41" fmla="*/ 72 h 179"/>
                <a:gd name="T42" fmla="*/ 385 w 435"/>
                <a:gd name="T43" fmla="*/ 151 h 179"/>
                <a:gd name="T44" fmla="*/ 410 w 435"/>
                <a:gd name="T45" fmla="*/ 179 h 179"/>
                <a:gd name="T46" fmla="*/ 435 w 435"/>
                <a:gd name="T47" fmla="*/ 151 h 179"/>
                <a:gd name="T48" fmla="*/ 435 w 435"/>
                <a:gd name="T49" fmla="*/ 61 h 179"/>
                <a:gd name="T50" fmla="*/ 375 w 435"/>
                <a:gd name="T51" fmla="*/ 4 h 179"/>
                <a:gd name="T52" fmla="*/ 323 w 435"/>
                <a:gd name="T53" fmla="*/ 26 h 179"/>
                <a:gd name="T54" fmla="*/ 272 w 435"/>
                <a:gd name="T55" fmla="*/ 4 h 179"/>
                <a:gd name="T56" fmla="*/ 223 w 435"/>
                <a:gd name="T57" fmla="*/ 26 h 179"/>
                <a:gd name="T58" fmla="*/ 178 w 435"/>
                <a:gd name="T59" fmla="*/ 4 h 179"/>
                <a:gd name="T60" fmla="*/ 125 w 435"/>
                <a:gd name="T61" fmla="*/ 40 h 179"/>
                <a:gd name="T62" fmla="*/ 92 w 435"/>
                <a:gd name="T63" fmla="*/ 119 h 179"/>
                <a:gd name="T64" fmla="*/ 49 w 435"/>
                <a:gd name="T65" fmla="*/ 18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35" h="179">
                  <a:moveTo>
                    <a:pt x="49" y="18"/>
                  </a:moveTo>
                  <a:cubicBezTo>
                    <a:pt x="43" y="6"/>
                    <a:pt x="30" y="0"/>
                    <a:pt x="17" y="6"/>
                  </a:cubicBezTo>
                  <a:cubicBezTo>
                    <a:pt x="5" y="12"/>
                    <a:pt x="0" y="25"/>
                    <a:pt x="6" y="37"/>
                  </a:cubicBezTo>
                  <a:cubicBezTo>
                    <a:pt x="58" y="152"/>
                    <a:pt x="58" y="152"/>
                    <a:pt x="58" y="152"/>
                  </a:cubicBezTo>
                  <a:cubicBezTo>
                    <a:pt x="67" y="169"/>
                    <a:pt x="75" y="179"/>
                    <a:pt x="92" y="179"/>
                  </a:cubicBezTo>
                  <a:cubicBezTo>
                    <a:pt x="109" y="179"/>
                    <a:pt x="117" y="169"/>
                    <a:pt x="125" y="152"/>
                  </a:cubicBezTo>
                  <a:cubicBezTo>
                    <a:pt x="125" y="152"/>
                    <a:pt x="171" y="52"/>
                    <a:pt x="171" y="51"/>
                  </a:cubicBezTo>
                  <a:cubicBezTo>
                    <a:pt x="172" y="50"/>
                    <a:pt x="173" y="46"/>
                    <a:pt x="178" y="46"/>
                  </a:cubicBezTo>
                  <a:cubicBezTo>
                    <a:pt x="182" y="47"/>
                    <a:pt x="185" y="50"/>
                    <a:pt x="185" y="54"/>
                  </a:cubicBezTo>
                  <a:cubicBezTo>
                    <a:pt x="185" y="151"/>
                    <a:pt x="185" y="151"/>
                    <a:pt x="185" y="151"/>
                  </a:cubicBezTo>
                  <a:cubicBezTo>
                    <a:pt x="185" y="166"/>
                    <a:pt x="193" y="179"/>
                    <a:pt x="209" y="179"/>
                  </a:cubicBezTo>
                  <a:cubicBezTo>
                    <a:pt x="225" y="179"/>
                    <a:pt x="234" y="166"/>
                    <a:pt x="234" y="151"/>
                  </a:cubicBezTo>
                  <a:cubicBezTo>
                    <a:pt x="234" y="72"/>
                    <a:pt x="234" y="72"/>
                    <a:pt x="234" y="72"/>
                  </a:cubicBezTo>
                  <a:cubicBezTo>
                    <a:pt x="234" y="56"/>
                    <a:pt x="245" y="46"/>
                    <a:pt x="260" y="46"/>
                  </a:cubicBezTo>
                  <a:cubicBezTo>
                    <a:pt x="275" y="46"/>
                    <a:pt x="285" y="57"/>
                    <a:pt x="285" y="72"/>
                  </a:cubicBezTo>
                  <a:cubicBezTo>
                    <a:pt x="285" y="151"/>
                    <a:pt x="285" y="151"/>
                    <a:pt x="285" y="151"/>
                  </a:cubicBezTo>
                  <a:cubicBezTo>
                    <a:pt x="285" y="166"/>
                    <a:pt x="294" y="179"/>
                    <a:pt x="310" y="179"/>
                  </a:cubicBezTo>
                  <a:cubicBezTo>
                    <a:pt x="326" y="179"/>
                    <a:pt x="334" y="166"/>
                    <a:pt x="334" y="151"/>
                  </a:cubicBezTo>
                  <a:cubicBezTo>
                    <a:pt x="334" y="72"/>
                    <a:pt x="334" y="72"/>
                    <a:pt x="334" y="72"/>
                  </a:cubicBezTo>
                  <a:cubicBezTo>
                    <a:pt x="334" y="56"/>
                    <a:pt x="345" y="46"/>
                    <a:pt x="360" y="46"/>
                  </a:cubicBezTo>
                  <a:cubicBezTo>
                    <a:pt x="375" y="46"/>
                    <a:pt x="385" y="57"/>
                    <a:pt x="385" y="72"/>
                  </a:cubicBezTo>
                  <a:cubicBezTo>
                    <a:pt x="385" y="151"/>
                    <a:pt x="385" y="151"/>
                    <a:pt x="385" y="151"/>
                  </a:cubicBezTo>
                  <a:cubicBezTo>
                    <a:pt x="385" y="166"/>
                    <a:pt x="394" y="179"/>
                    <a:pt x="410" y="179"/>
                  </a:cubicBezTo>
                  <a:cubicBezTo>
                    <a:pt x="426" y="179"/>
                    <a:pt x="435" y="166"/>
                    <a:pt x="435" y="151"/>
                  </a:cubicBezTo>
                  <a:cubicBezTo>
                    <a:pt x="435" y="61"/>
                    <a:pt x="435" y="61"/>
                    <a:pt x="435" y="61"/>
                  </a:cubicBezTo>
                  <a:cubicBezTo>
                    <a:pt x="435" y="27"/>
                    <a:pt x="408" y="4"/>
                    <a:pt x="375" y="4"/>
                  </a:cubicBezTo>
                  <a:cubicBezTo>
                    <a:pt x="343" y="4"/>
                    <a:pt x="323" y="26"/>
                    <a:pt x="323" y="26"/>
                  </a:cubicBezTo>
                  <a:cubicBezTo>
                    <a:pt x="312" y="12"/>
                    <a:pt x="297" y="4"/>
                    <a:pt x="272" y="4"/>
                  </a:cubicBezTo>
                  <a:cubicBezTo>
                    <a:pt x="246" y="4"/>
                    <a:pt x="223" y="26"/>
                    <a:pt x="223" y="26"/>
                  </a:cubicBezTo>
                  <a:cubicBezTo>
                    <a:pt x="212" y="12"/>
                    <a:pt x="194" y="4"/>
                    <a:pt x="178" y="4"/>
                  </a:cubicBezTo>
                  <a:cubicBezTo>
                    <a:pt x="155" y="4"/>
                    <a:pt x="136" y="14"/>
                    <a:pt x="125" y="40"/>
                  </a:cubicBezTo>
                  <a:cubicBezTo>
                    <a:pt x="92" y="119"/>
                    <a:pt x="92" y="119"/>
                    <a:pt x="92" y="119"/>
                  </a:cubicBezTo>
                  <a:lnTo>
                    <a:pt x="49" y="1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Freeform 11"/>
            <p:cNvSpPr>
              <a:spLocks noEditPoints="1"/>
            </p:cNvSpPr>
            <p:nvPr/>
          </p:nvSpPr>
          <p:spPr bwMode="auto">
            <a:xfrm>
              <a:off x="4097338" y="5649913"/>
              <a:ext cx="149225" cy="157163"/>
            </a:xfrm>
            <a:custGeom>
              <a:avLst/>
              <a:gdLst>
                <a:gd name="T0" fmla="*/ 37 w 40"/>
                <a:gd name="T1" fmla="*/ 20 h 41"/>
                <a:gd name="T2" fmla="*/ 37 w 40"/>
                <a:gd name="T3" fmla="*/ 20 h 41"/>
                <a:gd name="T4" fmla="*/ 20 w 40"/>
                <a:gd name="T5" fmla="*/ 4 h 41"/>
                <a:gd name="T6" fmla="*/ 3 w 40"/>
                <a:gd name="T7" fmla="*/ 20 h 41"/>
                <a:gd name="T8" fmla="*/ 3 w 40"/>
                <a:gd name="T9" fmla="*/ 21 h 41"/>
                <a:gd name="T10" fmla="*/ 20 w 40"/>
                <a:gd name="T11" fmla="*/ 37 h 41"/>
                <a:gd name="T12" fmla="*/ 37 w 40"/>
                <a:gd name="T13" fmla="*/ 20 h 41"/>
                <a:gd name="T14" fmla="*/ 0 w 40"/>
                <a:gd name="T15" fmla="*/ 21 h 41"/>
                <a:gd name="T16" fmla="*/ 0 w 40"/>
                <a:gd name="T17" fmla="*/ 20 h 41"/>
                <a:gd name="T18" fmla="*/ 20 w 40"/>
                <a:gd name="T19" fmla="*/ 0 h 41"/>
                <a:gd name="T20" fmla="*/ 40 w 40"/>
                <a:gd name="T21" fmla="*/ 20 h 41"/>
                <a:gd name="T22" fmla="*/ 40 w 40"/>
                <a:gd name="T23" fmla="*/ 20 h 41"/>
                <a:gd name="T24" fmla="*/ 20 w 40"/>
                <a:gd name="T25" fmla="*/ 41 h 41"/>
                <a:gd name="T26" fmla="*/ 0 w 40"/>
                <a:gd name="T27" fmla="*/ 2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0" h="41">
                  <a:moveTo>
                    <a:pt x="37" y="20"/>
                  </a:moveTo>
                  <a:cubicBezTo>
                    <a:pt x="37" y="20"/>
                    <a:pt x="37" y="20"/>
                    <a:pt x="37" y="20"/>
                  </a:cubicBezTo>
                  <a:cubicBezTo>
                    <a:pt x="37" y="11"/>
                    <a:pt x="29" y="4"/>
                    <a:pt x="20" y="4"/>
                  </a:cubicBezTo>
                  <a:cubicBezTo>
                    <a:pt x="11" y="4"/>
                    <a:pt x="3" y="11"/>
                    <a:pt x="3" y="20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30"/>
                    <a:pt x="11" y="37"/>
                    <a:pt x="20" y="37"/>
                  </a:cubicBezTo>
                  <a:cubicBezTo>
                    <a:pt x="29" y="37"/>
                    <a:pt x="37" y="30"/>
                    <a:pt x="37" y="20"/>
                  </a:cubicBezTo>
                  <a:moveTo>
                    <a:pt x="0" y="21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20"/>
                    <a:pt x="40" y="20"/>
                    <a:pt x="40" y="20"/>
                  </a:cubicBezTo>
                  <a:cubicBezTo>
                    <a:pt x="40" y="32"/>
                    <a:pt x="31" y="41"/>
                    <a:pt x="20" y="41"/>
                  </a:cubicBezTo>
                  <a:cubicBezTo>
                    <a:pt x="8" y="41"/>
                    <a:pt x="0" y="32"/>
                    <a:pt x="0" y="2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Freeform 12"/>
            <p:cNvSpPr>
              <a:spLocks noEditPoints="1"/>
            </p:cNvSpPr>
            <p:nvPr/>
          </p:nvSpPr>
          <p:spPr bwMode="auto">
            <a:xfrm>
              <a:off x="4141788" y="5688013"/>
              <a:ext cx="63500" cy="76200"/>
            </a:xfrm>
            <a:custGeom>
              <a:avLst/>
              <a:gdLst>
                <a:gd name="T0" fmla="*/ 9 w 17"/>
                <a:gd name="T1" fmla="*/ 10 h 20"/>
                <a:gd name="T2" fmla="*/ 12 w 17"/>
                <a:gd name="T3" fmla="*/ 7 h 20"/>
                <a:gd name="T4" fmla="*/ 12 w 17"/>
                <a:gd name="T5" fmla="*/ 7 h 20"/>
                <a:gd name="T6" fmla="*/ 9 w 17"/>
                <a:gd name="T7" fmla="*/ 4 h 20"/>
                <a:gd name="T8" fmla="*/ 5 w 17"/>
                <a:gd name="T9" fmla="*/ 4 h 20"/>
                <a:gd name="T10" fmla="*/ 5 w 17"/>
                <a:gd name="T11" fmla="*/ 10 h 20"/>
                <a:gd name="T12" fmla="*/ 9 w 17"/>
                <a:gd name="T13" fmla="*/ 10 h 20"/>
                <a:gd name="T14" fmla="*/ 0 w 17"/>
                <a:gd name="T15" fmla="*/ 2 h 20"/>
                <a:gd name="T16" fmla="*/ 2 w 17"/>
                <a:gd name="T17" fmla="*/ 0 h 20"/>
                <a:gd name="T18" fmla="*/ 9 w 17"/>
                <a:gd name="T19" fmla="*/ 0 h 20"/>
                <a:gd name="T20" fmla="*/ 15 w 17"/>
                <a:gd name="T21" fmla="*/ 2 h 20"/>
                <a:gd name="T22" fmla="*/ 17 w 17"/>
                <a:gd name="T23" fmla="*/ 7 h 20"/>
                <a:gd name="T24" fmla="*/ 17 w 17"/>
                <a:gd name="T25" fmla="*/ 7 h 20"/>
                <a:gd name="T26" fmla="*/ 13 w 17"/>
                <a:gd name="T27" fmla="*/ 13 h 20"/>
                <a:gd name="T28" fmla="*/ 16 w 17"/>
                <a:gd name="T29" fmla="*/ 17 h 20"/>
                <a:gd name="T30" fmla="*/ 16 w 17"/>
                <a:gd name="T31" fmla="*/ 18 h 20"/>
                <a:gd name="T32" fmla="*/ 14 w 17"/>
                <a:gd name="T33" fmla="*/ 20 h 20"/>
                <a:gd name="T34" fmla="*/ 12 w 17"/>
                <a:gd name="T35" fmla="*/ 19 h 20"/>
                <a:gd name="T36" fmla="*/ 8 w 17"/>
                <a:gd name="T37" fmla="*/ 14 h 20"/>
                <a:gd name="T38" fmla="*/ 5 w 17"/>
                <a:gd name="T39" fmla="*/ 14 h 20"/>
                <a:gd name="T40" fmla="*/ 5 w 17"/>
                <a:gd name="T41" fmla="*/ 18 h 20"/>
                <a:gd name="T42" fmla="*/ 2 w 17"/>
                <a:gd name="T43" fmla="*/ 20 h 20"/>
                <a:gd name="T44" fmla="*/ 0 w 17"/>
                <a:gd name="T45" fmla="*/ 18 h 20"/>
                <a:gd name="T46" fmla="*/ 0 w 17"/>
                <a:gd name="T47" fmla="*/ 2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7" h="20">
                  <a:moveTo>
                    <a:pt x="9" y="10"/>
                  </a:moveTo>
                  <a:cubicBezTo>
                    <a:pt x="11" y="10"/>
                    <a:pt x="12" y="9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2" y="5"/>
                    <a:pt x="11" y="4"/>
                    <a:pt x="9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10"/>
                    <a:pt x="5" y="10"/>
                    <a:pt x="5" y="10"/>
                  </a:cubicBezTo>
                  <a:lnTo>
                    <a:pt x="9" y="10"/>
                  </a:lnTo>
                  <a:close/>
                  <a:moveTo>
                    <a:pt x="0" y="2"/>
                  </a:moveTo>
                  <a:cubicBezTo>
                    <a:pt x="0" y="1"/>
                    <a:pt x="1" y="0"/>
                    <a:pt x="2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12" y="0"/>
                    <a:pt x="14" y="1"/>
                    <a:pt x="15" y="2"/>
                  </a:cubicBezTo>
                  <a:cubicBezTo>
                    <a:pt x="16" y="3"/>
                    <a:pt x="17" y="5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10"/>
                    <a:pt x="15" y="12"/>
                    <a:pt x="13" y="13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7"/>
                    <a:pt x="16" y="18"/>
                    <a:pt x="16" y="18"/>
                  </a:cubicBezTo>
                  <a:cubicBezTo>
                    <a:pt x="16" y="19"/>
                    <a:pt x="15" y="20"/>
                    <a:pt x="14" y="20"/>
                  </a:cubicBezTo>
                  <a:cubicBezTo>
                    <a:pt x="13" y="20"/>
                    <a:pt x="13" y="20"/>
                    <a:pt x="12" y="19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5" y="14"/>
                    <a:pt x="5" y="14"/>
                    <a:pt x="5" y="14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9"/>
                    <a:pt x="4" y="20"/>
                    <a:pt x="2" y="20"/>
                  </a:cubicBezTo>
                  <a:cubicBezTo>
                    <a:pt x="1" y="20"/>
                    <a:pt x="0" y="19"/>
                    <a:pt x="0" y="18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12" name="Text Placeholder 2"/>
          <p:cNvSpPr>
            <a:spLocks noGrp="1"/>
          </p:cNvSpPr>
          <p:nvPr>
            <p:ph type="body" idx="10" hasCustomPrompt="1"/>
          </p:nvPr>
        </p:nvSpPr>
        <p:spPr>
          <a:xfrm>
            <a:off x="914160" y="2593231"/>
            <a:ext cx="4812049" cy="533400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1600">
                <a:solidFill>
                  <a:schemeClr val="accent1"/>
                </a:solidFill>
              </a:defRPr>
            </a:lvl1pPr>
            <a:lvl2pPr marL="0" indent="0">
              <a:spcBef>
                <a:spcPts val="0"/>
              </a:spcBef>
              <a:buNone/>
              <a:defRPr sz="1600">
                <a:solidFill>
                  <a:schemeClr val="accent1"/>
                </a:solidFill>
              </a:defRPr>
            </a:lvl2pPr>
            <a:lvl3pPr marL="0" indent="0">
              <a:spcBef>
                <a:spcPts val="0"/>
              </a:spcBef>
              <a:buNone/>
              <a:defRPr sz="1600">
                <a:solidFill>
                  <a:schemeClr val="accent1"/>
                </a:solidFill>
              </a:defRPr>
            </a:lvl3pPr>
            <a:lvl4pPr marL="0" indent="0">
              <a:spcBef>
                <a:spcPts val="0"/>
              </a:spcBef>
              <a:buNone/>
              <a:defRPr sz="1600">
                <a:solidFill>
                  <a:schemeClr val="accent1"/>
                </a:solidFill>
              </a:defRPr>
            </a:lvl4pPr>
            <a:lvl5pPr marL="0" indent="0">
              <a:spcBef>
                <a:spcPts val="0"/>
              </a:spcBef>
              <a:buNone/>
              <a:defRPr sz="1600">
                <a:solidFill>
                  <a:schemeClr val="accent1"/>
                </a:solidFill>
              </a:defRPr>
            </a:lvl5pPr>
            <a:lvl6pPr marL="0" indent="0">
              <a:spcBef>
                <a:spcPts val="0"/>
              </a:spcBef>
              <a:buNone/>
              <a:defRPr sz="1600">
                <a:solidFill>
                  <a:schemeClr val="accent1"/>
                </a:solidFill>
              </a:defRPr>
            </a:lvl6pPr>
            <a:lvl7pPr marL="0" indent="0">
              <a:spcBef>
                <a:spcPts val="0"/>
              </a:spcBef>
              <a:buNone/>
              <a:defRPr sz="1600">
                <a:solidFill>
                  <a:schemeClr val="accent1"/>
                </a:solidFill>
              </a:defRPr>
            </a:lvl7pPr>
            <a:lvl8pPr marL="0" indent="0">
              <a:spcBef>
                <a:spcPts val="0"/>
              </a:spcBef>
              <a:buNone/>
              <a:defRPr sz="1600">
                <a:solidFill>
                  <a:schemeClr val="accent1"/>
                </a:solidFill>
              </a:defRPr>
            </a:lvl8pPr>
            <a:lvl9pPr marL="0" indent="0">
              <a:spcBef>
                <a:spcPts val="0"/>
              </a:spcBef>
              <a:buNone/>
              <a:defRPr sz="1600">
                <a:solidFill>
                  <a:schemeClr val="accent1"/>
                </a:solidFill>
              </a:defRPr>
            </a:lvl9pPr>
          </a:lstStyle>
          <a:p>
            <a:pPr lvl="0"/>
            <a:r>
              <a:rPr lang="en-US" dirty="0" smtClean="0"/>
              <a:t>Click to add Name, Title, Company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/>
          </p:nvPr>
        </p:nvSpPr>
        <p:spPr>
          <a:xfrm>
            <a:off x="843060" y="457200"/>
            <a:ext cx="4875530" cy="2011680"/>
          </a:xfrm>
        </p:spPr>
        <p:txBody>
          <a:bodyPr/>
          <a:lstStyle>
            <a:lvl1pPr marL="58738" indent="-55563">
              <a:lnSpc>
                <a:spcPct val="100000"/>
              </a:lnSpc>
              <a:spcBef>
                <a:spcPts val="0"/>
              </a:spcBef>
              <a:buNone/>
              <a:defRPr sz="2200">
                <a:solidFill>
                  <a:schemeClr val="accent3">
                    <a:lumMod val="50000"/>
                  </a:schemeClr>
                </a:solidFill>
              </a:defRPr>
            </a:lvl1pPr>
            <a:lvl2pPr marL="3175" indent="0">
              <a:lnSpc>
                <a:spcPct val="100000"/>
              </a:lnSpc>
              <a:spcBef>
                <a:spcPts val="0"/>
              </a:spcBef>
              <a:buNone/>
              <a:defRPr sz="2200">
                <a:solidFill>
                  <a:schemeClr val="accent1">
                    <a:lumMod val="50000"/>
                  </a:schemeClr>
                </a:solidFill>
              </a:defRPr>
            </a:lvl2pPr>
            <a:lvl3pPr marL="3175" indent="0">
              <a:lnSpc>
                <a:spcPct val="100000"/>
              </a:lnSpc>
              <a:spcBef>
                <a:spcPts val="0"/>
              </a:spcBef>
              <a:buNone/>
              <a:defRPr sz="2200">
                <a:solidFill>
                  <a:schemeClr val="accent1">
                    <a:lumMod val="50000"/>
                  </a:schemeClr>
                </a:solidFill>
              </a:defRPr>
            </a:lvl3pPr>
            <a:lvl4pPr marL="3175" indent="0">
              <a:lnSpc>
                <a:spcPct val="100000"/>
              </a:lnSpc>
              <a:spcBef>
                <a:spcPts val="0"/>
              </a:spcBef>
              <a:buNone/>
              <a:defRPr sz="2200">
                <a:solidFill>
                  <a:schemeClr val="accent1">
                    <a:lumMod val="50000"/>
                  </a:schemeClr>
                </a:solidFill>
              </a:defRPr>
            </a:lvl4pPr>
            <a:lvl5pPr marL="3175" indent="0">
              <a:lnSpc>
                <a:spcPct val="100000"/>
              </a:lnSpc>
              <a:spcBef>
                <a:spcPts val="0"/>
              </a:spcBef>
              <a:buNone/>
              <a:defRPr sz="2200">
                <a:solidFill>
                  <a:schemeClr val="accent1">
                    <a:lumMod val="50000"/>
                  </a:schemeClr>
                </a:solidFill>
              </a:defRPr>
            </a:lvl5pPr>
            <a:lvl6pPr marL="3175" indent="0">
              <a:lnSpc>
                <a:spcPct val="100000"/>
              </a:lnSpc>
              <a:spcBef>
                <a:spcPts val="0"/>
              </a:spcBef>
              <a:buNone/>
              <a:defRPr sz="2200">
                <a:solidFill>
                  <a:schemeClr val="accent1">
                    <a:lumMod val="50000"/>
                  </a:schemeClr>
                </a:solidFill>
              </a:defRPr>
            </a:lvl6pPr>
            <a:lvl7pPr marL="3175" indent="0">
              <a:lnSpc>
                <a:spcPct val="100000"/>
              </a:lnSpc>
              <a:spcBef>
                <a:spcPts val="0"/>
              </a:spcBef>
              <a:buNone/>
              <a:defRPr sz="2200">
                <a:solidFill>
                  <a:schemeClr val="accent1">
                    <a:lumMod val="50000"/>
                  </a:schemeClr>
                </a:solidFill>
              </a:defRPr>
            </a:lvl7pPr>
            <a:lvl8pPr marL="3175" indent="0">
              <a:lnSpc>
                <a:spcPct val="100000"/>
              </a:lnSpc>
              <a:spcBef>
                <a:spcPts val="0"/>
              </a:spcBef>
              <a:buNone/>
              <a:defRPr sz="2200">
                <a:solidFill>
                  <a:schemeClr val="accent1">
                    <a:lumMod val="50000"/>
                  </a:schemeClr>
                </a:solidFill>
              </a:defRPr>
            </a:lvl8pPr>
            <a:lvl9pPr marL="3175" indent="0">
              <a:lnSpc>
                <a:spcPct val="100000"/>
              </a:lnSpc>
              <a:spcBef>
                <a:spcPts val="0"/>
              </a:spcBef>
              <a:buNone/>
              <a:defRPr sz="2200">
                <a:solidFill>
                  <a:schemeClr val="accent1">
                    <a:lumMod val="50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271161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ustom Metric 1">
    <p:bg bwMode="ltGray">
      <p:bgPr>
        <a:solidFill>
          <a:schemeClr val="bg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2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ltGray">
          <a:xfrm>
            <a:off x="6490762" y="0"/>
            <a:ext cx="5698063" cy="6858000"/>
          </a:xfrm>
          <a:prstGeom prst="rect">
            <a:avLst/>
          </a:prstGeom>
        </p:spPr>
      </p:pic>
      <p:grpSp>
        <p:nvGrpSpPr>
          <p:cNvPr id="25" name="Group 24"/>
          <p:cNvGrpSpPr/>
          <p:nvPr/>
        </p:nvGrpSpPr>
        <p:grpSpPr>
          <a:xfrm>
            <a:off x="617878" y="6446044"/>
            <a:ext cx="1099793" cy="173355"/>
            <a:chOff x="-84138" y="5622925"/>
            <a:chExt cx="4330701" cy="682626"/>
          </a:xfrm>
        </p:grpSpPr>
        <p:sp>
          <p:nvSpPr>
            <p:cNvPr id="26" name="Freeform 6"/>
            <p:cNvSpPr>
              <a:spLocks/>
            </p:cNvSpPr>
            <p:nvPr/>
          </p:nvSpPr>
          <p:spPr bwMode="auto">
            <a:xfrm>
              <a:off x="1589088" y="5649913"/>
              <a:ext cx="914400" cy="647700"/>
            </a:xfrm>
            <a:custGeom>
              <a:avLst/>
              <a:gdLst>
                <a:gd name="T0" fmla="*/ 52 w 243"/>
                <a:gd name="T1" fmla="*/ 159 h 170"/>
                <a:gd name="T2" fmla="*/ 2 w 243"/>
                <a:gd name="T3" fmla="*/ 19 h 170"/>
                <a:gd name="T4" fmla="*/ 0 w 243"/>
                <a:gd name="T5" fmla="*/ 12 h 170"/>
                <a:gd name="T6" fmla="*/ 13 w 243"/>
                <a:gd name="T7" fmla="*/ 0 h 170"/>
                <a:gd name="T8" fmla="*/ 25 w 243"/>
                <a:gd name="T9" fmla="*/ 11 h 170"/>
                <a:gd name="T10" fmla="*/ 67 w 243"/>
                <a:gd name="T11" fmla="*/ 131 h 170"/>
                <a:gd name="T12" fmla="*/ 109 w 243"/>
                <a:gd name="T13" fmla="*/ 10 h 170"/>
                <a:gd name="T14" fmla="*/ 121 w 243"/>
                <a:gd name="T15" fmla="*/ 0 h 170"/>
                <a:gd name="T16" fmla="*/ 122 w 243"/>
                <a:gd name="T17" fmla="*/ 0 h 170"/>
                <a:gd name="T18" fmla="*/ 135 w 243"/>
                <a:gd name="T19" fmla="*/ 10 h 170"/>
                <a:gd name="T20" fmla="*/ 177 w 243"/>
                <a:gd name="T21" fmla="*/ 131 h 170"/>
                <a:gd name="T22" fmla="*/ 219 w 243"/>
                <a:gd name="T23" fmla="*/ 10 h 170"/>
                <a:gd name="T24" fmla="*/ 231 w 243"/>
                <a:gd name="T25" fmla="*/ 0 h 170"/>
                <a:gd name="T26" fmla="*/ 243 w 243"/>
                <a:gd name="T27" fmla="*/ 12 h 170"/>
                <a:gd name="T28" fmla="*/ 241 w 243"/>
                <a:gd name="T29" fmla="*/ 19 h 170"/>
                <a:gd name="T30" fmla="*/ 191 w 243"/>
                <a:gd name="T31" fmla="*/ 159 h 170"/>
                <a:gd name="T32" fmla="*/ 177 w 243"/>
                <a:gd name="T33" fmla="*/ 170 h 170"/>
                <a:gd name="T34" fmla="*/ 176 w 243"/>
                <a:gd name="T35" fmla="*/ 170 h 170"/>
                <a:gd name="T36" fmla="*/ 163 w 243"/>
                <a:gd name="T37" fmla="*/ 159 h 170"/>
                <a:gd name="T38" fmla="*/ 122 w 243"/>
                <a:gd name="T39" fmla="*/ 40 h 170"/>
                <a:gd name="T40" fmla="*/ 80 w 243"/>
                <a:gd name="T41" fmla="*/ 159 h 170"/>
                <a:gd name="T42" fmla="*/ 66 w 243"/>
                <a:gd name="T43" fmla="*/ 170 h 170"/>
                <a:gd name="T44" fmla="*/ 66 w 243"/>
                <a:gd name="T45" fmla="*/ 170 h 170"/>
                <a:gd name="T46" fmla="*/ 52 w 243"/>
                <a:gd name="T47" fmla="*/ 159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43" h="170">
                  <a:moveTo>
                    <a:pt x="52" y="159"/>
                  </a:moveTo>
                  <a:cubicBezTo>
                    <a:pt x="2" y="19"/>
                    <a:pt x="2" y="19"/>
                    <a:pt x="2" y="19"/>
                  </a:cubicBezTo>
                  <a:cubicBezTo>
                    <a:pt x="1" y="17"/>
                    <a:pt x="0" y="14"/>
                    <a:pt x="0" y="12"/>
                  </a:cubicBezTo>
                  <a:cubicBezTo>
                    <a:pt x="0" y="6"/>
                    <a:pt x="5" y="0"/>
                    <a:pt x="13" y="0"/>
                  </a:cubicBezTo>
                  <a:cubicBezTo>
                    <a:pt x="19" y="0"/>
                    <a:pt x="23" y="4"/>
                    <a:pt x="25" y="11"/>
                  </a:cubicBezTo>
                  <a:cubicBezTo>
                    <a:pt x="67" y="131"/>
                    <a:pt x="67" y="131"/>
                    <a:pt x="67" y="131"/>
                  </a:cubicBezTo>
                  <a:cubicBezTo>
                    <a:pt x="109" y="10"/>
                    <a:pt x="109" y="10"/>
                    <a:pt x="109" y="10"/>
                  </a:cubicBezTo>
                  <a:cubicBezTo>
                    <a:pt x="111" y="4"/>
                    <a:pt x="114" y="0"/>
                    <a:pt x="121" y="0"/>
                  </a:cubicBezTo>
                  <a:cubicBezTo>
                    <a:pt x="122" y="0"/>
                    <a:pt x="122" y="0"/>
                    <a:pt x="122" y="0"/>
                  </a:cubicBezTo>
                  <a:cubicBezTo>
                    <a:pt x="129" y="0"/>
                    <a:pt x="133" y="4"/>
                    <a:pt x="135" y="10"/>
                  </a:cubicBezTo>
                  <a:cubicBezTo>
                    <a:pt x="177" y="131"/>
                    <a:pt x="177" y="131"/>
                    <a:pt x="177" y="131"/>
                  </a:cubicBezTo>
                  <a:cubicBezTo>
                    <a:pt x="219" y="10"/>
                    <a:pt x="219" y="10"/>
                    <a:pt x="219" y="10"/>
                  </a:cubicBezTo>
                  <a:cubicBezTo>
                    <a:pt x="221" y="5"/>
                    <a:pt x="224" y="0"/>
                    <a:pt x="231" y="0"/>
                  </a:cubicBezTo>
                  <a:cubicBezTo>
                    <a:pt x="238" y="0"/>
                    <a:pt x="243" y="6"/>
                    <a:pt x="243" y="12"/>
                  </a:cubicBezTo>
                  <a:cubicBezTo>
                    <a:pt x="243" y="14"/>
                    <a:pt x="242" y="17"/>
                    <a:pt x="241" y="19"/>
                  </a:cubicBezTo>
                  <a:cubicBezTo>
                    <a:pt x="191" y="159"/>
                    <a:pt x="191" y="159"/>
                    <a:pt x="191" y="159"/>
                  </a:cubicBezTo>
                  <a:cubicBezTo>
                    <a:pt x="188" y="166"/>
                    <a:pt x="183" y="170"/>
                    <a:pt x="177" y="170"/>
                  </a:cubicBezTo>
                  <a:cubicBezTo>
                    <a:pt x="176" y="170"/>
                    <a:pt x="176" y="170"/>
                    <a:pt x="176" y="170"/>
                  </a:cubicBezTo>
                  <a:cubicBezTo>
                    <a:pt x="170" y="170"/>
                    <a:pt x="165" y="166"/>
                    <a:pt x="163" y="159"/>
                  </a:cubicBezTo>
                  <a:cubicBezTo>
                    <a:pt x="122" y="40"/>
                    <a:pt x="122" y="40"/>
                    <a:pt x="122" y="40"/>
                  </a:cubicBezTo>
                  <a:cubicBezTo>
                    <a:pt x="80" y="159"/>
                    <a:pt x="80" y="159"/>
                    <a:pt x="80" y="159"/>
                  </a:cubicBezTo>
                  <a:cubicBezTo>
                    <a:pt x="78" y="166"/>
                    <a:pt x="73" y="170"/>
                    <a:pt x="66" y="170"/>
                  </a:cubicBezTo>
                  <a:cubicBezTo>
                    <a:pt x="66" y="170"/>
                    <a:pt x="66" y="170"/>
                    <a:pt x="66" y="170"/>
                  </a:cubicBezTo>
                  <a:cubicBezTo>
                    <a:pt x="60" y="170"/>
                    <a:pt x="55" y="166"/>
                    <a:pt x="52" y="159"/>
                  </a:cubicBezTo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7"/>
            <p:cNvSpPr>
              <a:spLocks/>
            </p:cNvSpPr>
            <p:nvPr/>
          </p:nvSpPr>
          <p:spPr bwMode="auto">
            <a:xfrm>
              <a:off x="3163888" y="5649913"/>
              <a:ext cx="354013" cy="647700"/>
            </a:xfrm>
            <a:custGeom>
              <a:avLst/>
              <a:gdLst>
                <a:gd name="T0" fmla="*/ 0 w 94"/>
                <a:gd name="T1" fmla="*/ 13 h 170"/>
                <a:gd name="T2" fmla="*/ 12 w 94"/>
                <a:gd name="T3" fmla="*/ 0 h 170"/>
                <a:gd name="T4" fmla="*/ 24 w 94"/>
                <a:gd name="T5" fmla="*/ 13 h 170"/>
                <a:gd name="T6" fmla="*/ 24 w 94"/>
                <a:gd name="T7" fmla="*/ 41 h 170"/>
                <a:gd name="T8" fmla="*/ 82 w 94"/>
                <a:gd name="T9" fmla="*/ 0 h 170"/>
                <a:gd name="T10" fmla="*/ 94 w 94"/>
                <a:gd name="T11" fmla="*/ 13 h 170"/>
                <a:gd name="T12" fmla="*/ 83 w 94"/>
                <a:gd name="T13" fmla="*/ 25 h 170"/>
                <a:gd name="T14" fmla="*/ 24 w 94"/>
                <a:gd name="T15" fmla="*/ 101 h 170"/>
                <a:gd name="T16" fmla="*/ 24 w 94"/>
                <a:gd name="T17" fmla="*/ 157 h 170"/>
                <a:gd name="T18" fmla="*/ 12 w 94"/>
                <a:gd name="T19" fmla="*/ 170 h 170"/>
                <a:gd name="T20" fmla="*/ 0 w 94"/>
                <a:gd name="T21" fmla="*/ 157 h 170"/>
                <a:gd name="T22" fmla="*/ 0 w 94"/>
                <a:gd name="T23" fmla="*/ 13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4" h="170">
                  <a:moveTo>
                    <a:pt x="0" y="13"/>
                  </a:moveTo>
                  <a:cubicBezTo>
                    <a:pt x="0" y="6"/>
                    <a:pt x="5" y="0"/>
                    <a:pt x="12" y="0"/>
                  </a:cubicBezTo>
                  <a:cubicBezTo>
                    <a:pt x="19" y="0"/>
                    <a:pt x="24" y="5"/>
                    <a:pt x="24" y="13"/>
                  </a:cubicBezTo>
                  <a:cubicBezTo>
                    <a:pt x="24" y="41"/>
                    <a:pt x="24" y="41"/>
                    <a:pt x="24" y="41"/>
                  </a:cubicBezTo>
                  <a:cubicBezTo>
                    <a:pt x="37" y="13"/>
                    <a:pt x="64" y="0"/>
                    <a:pt x="82" y="0"/>
                  </a:cubicBezTo>
                  <a:cubicBezTo>
                    <a:pt x="89" y="0"/>
                    <a:pt x="94" y="6"/>
                    <a:pt x="94" y="13"/>
                  </a:cubicBezTo>
                  <a:cubicBezTo>
                    <a:pt x="94" y="20"/>
                    <a:pt x="89" y="24"/>
                    <a:pt x="83" y="25"/>
                  </a:cubicBezTo>
                  <a:cubicBezTo>
                    <a:pt x="51" y="29"/>
                    <a:pt x="24" y="53"/>
                    <a:pt x="24" y="101"/>
                  </a:cubicBezTo>
                  <a:cubicBezTo>
                    <a:pt x="24" y="157"/>
                    <a:pt x="24" y="157"/>
                    <a:pt x="24" y="157"/>
                  </a:cubicBezTo>
                  <a:cubicBezTo>
                    <a:pt x="24" y="164"/>
                    <a:pt x="19" y="170"/>
                    <a:pt x="12" y="170"/>
                  </a:cubicBezTo>
                  <a:cubicBezTo>
                    <a:pt x="5" y="170"/>
                    <a:pt x="0" y="164"/>
                    <a:pt x="0" y="157"/>
                  </a:cubicBezTo>
                  <a:lnTo>
                    <a:pt x="0" y="13"/>
                  </a:lnTo>
                  <a:close/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8"/>
            <p:cNvSpPr>
              <a:spLocks noEditPoints="1"/>
            </p:cNvSpPr>
            <p:nvPr/>
          </p:nvSpPr>
          <p:spPr bwMode="auto">
            <a:xfrm>
              <a:off x="3509963" y="5649913"/>
              <a:ext cx="579438" cy="655638"/>
            </a:xfrm>
            <a:custGeom>
              <a:avLst/>
              <a:gdLst>
                <a:gd name="T0" fmla="*/ 129 w 154"/>
                <a:gd name="T1" fmla="*/ 76 h 172"/>
                <a:gd name="T2" fmla="*/ 77 w 154"/>
                <a:gd name="T3" fmla="*/ 21 h 172"/>
                <a:gd name="T4" fmla="*/ 25 w 154"/>
                <a:gd name="T5" fmla="*/ 76 h 172"/>
                <a:gd name="T6" fmla="*/ 129 w 154"/>
                <a:gd name="T7" fmla="*/ 76 h 172"/>
                <a:gd name="T8" fmla="*/ 81 w 154"/>
                <a:gd name="T9" fmla="*/ 172 h 172"/>
                <a:gd name="T10" fmla="*/ 0 w 154"/>
                <a:gd name="T11" fmla="*/ 86 h 172"/>
                <a:gd name="T12" fmla="*/ 0 w 154"/>
                <a:gd name="T13" fmla="*/ 85 h 172"/>
                <a:gd name="T14" fmla="*/ 78 w 154"/>
                <a:gd name="T15" fmla="*/ 0 h 172"/>
                <a:gd name="T16" fmla="*/ 154 w 154"/>
                <a:gd name="T17" fmla="*/ 83 h 172"/>
                <a:gd name="T18" fmla="*/ 142 w 154"/>
                <a:gd name="T19" fmla="*/ 95 h 172"/>
                <a:gd name="T20" fmla="*/ 25 w 154"/>
                <a:gd name="T21" fmla="*/ 95 h 172"/>
                <a:gd name="T22" fmla="*/ 82 w 154"/>
                <a:gd name="T23" fmla="*/ 150 h 172"/>
                <a:gd name="T24" fmla="*/ 129 w 154"/>
                <a:gd name="T25" fmla="*/ 131 h 172"/>
                <a:gd name="T26" fmla="*/ 136 w 154"/>
                <a:gd name="T27" fmla="*/ 128 h 172"/>
                <a:gd name="T28" fmla="*/ 146 w 154"/>
                <a:gd name="T29" fmla="*/ 139 h 172"/>
                <a:gd name="T30" fmla="*/ 142 w 154"/>
                <a:gd name="T31" fmla="*/ 147 h 172"/>
                <a:gd name="T32" fmla="*/ 81 w 154"/>
                <a:gd name="T33" fmla="*/ 172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4" h="172">
                  <a:moveTo>
                    <a:pt x="129" y="76"/>
                  </a:moveTo>
                  <a:cubicBezTo>
                    <a:pt x="127" y="47"/>
                    <a:pt x="110" y="21"/>
                    <a:pt x="77" y="21"/>
                  </a:cubicBezTo>
                  <a:cubicBezTo>
                    <a:pt x="49" y="21"/>
                    <a:pt x="28" y="44"/>
                    <a:pt x="25" y="76"/>
                  </a:cubicBezTo>
                  <a:lnTo>
                    <a:pt x="129" y="76"/>
                  </a:lnTo>
                  <a:close/>
                  <a:moveTo>
                    <a:pt x="81" y="172"/>
                  </a:moveTo>
                  <a:cubicBezTo>
                    <a:pt x="36" y="172"/>
                    <a:pt x="0" y="137"/>
                    <a:pt x="0" y="86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38"/>
                    <a:pt x="33" y="0"/>
                    <a:pt x="78" y="0"/>
                  </a:cubicBezTo>
                  <a:cubicBezTo>
                    <a:pt x="126" y="0"/>
                    <a:pt x="154" y="40"/>
                    <a:pt x="154" y="83"/>
                  </a:cubicBezTo>
                  <a:cubicBezTo>
                    <a:pt x="154" y="90"/>
                    <a:pt x="148" y="95"/>
                    <a:pt x="142" y="95"/>
                  </a:cubicBezTo>
                  <a:cubicBezTo>
                    <a:pt x="25" y="95"/>
                    <a:pt x="25" y="95"/>
                    <a:pt x="25" y="95"/>
                  </a:cubicBezTo>
                  <a:cubicBezTo>
                    <a:pt x="28" y="130"/>
                    <a:pt x="53" y="150"/>
                    <a:pt x="82" y="150"/>
                  </a:cubicBezTo>
                  <a:cubicBezTo>
                    <a:pt x="102" y="150"/>
                    <a:pt x="117" y="142"/>
                    <a:pt x="129" y="131"/>
                  </a:cubicBezTo>
                  <a:cubicBezTo>
                    <a:pt x="131" y="130"/>
                    <a:pt x="133" y="128"/>
                    <a:pt x="136" y="128"/>
                  </a:cubicBezTo>
                  <a:cubicBezTo>
                    <a:pt x="142" y="128"/>
                    <a:pt x="146" y="133"/>
                    <a:pt x="146" y="139"/>
                  </a:cubicBezTo>
                  <a:cubicBezTo>
                    <a:pt x="146" y="142"/>
                    <a:pt x="145" y="145"/>
                    <a:pt x="142" y="147"/>
                  </a:cubicBezTo>
                  <a:cubicBezTo>
                    <a:pt x="127" y="162"/>
                    <a:pt x="109" y="172"/>
                    <a:pt x="81" y="172"/>
                  </a:cubicBezTo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Freeform 9"/>
            <p:cNvSpPr>
              <a:spLocks noEditPoints="1"/>
            </p:cNvSpPr>
            <p:nvPr/>
          </p:nvSpPr>
          <p:spPr bwMode="auto">
            <a:xfrm>
              <a:off x="2503488" y="5649913"/>
              <a:ext cx="547688" cy="655638"/>
            </a:xfrm>
            <a:custGeom>
              <a:avLst/>
              <a:gdLst>
                <a:gd name="T0" fmla="*/ 122 w 146"/>
                <a:gd name="T1" fmla="*/ 107 h 172"/>
                <a:gd name="T2" fmla="*/ 122 w 146"/>
                <a:gd name="T3" fmla="*/ 91 h 172"/>
                <a:gd name="T4" fmla="*/ 74 w 146"/>
                <a:gd name="T5" fmla="*/ 84 h 172"/>
                <a:gd name="T6" fmla="*/ 25 w 146"/>
                <a:gd name="T7" fmla="*/ 118 h 172"/>
                <a:gd name="T8" fmla="*/ 25 w 146"/>
                <a:gd name="T9" fmla="*/ 119 h 172"/>
                <a:gd name="T10" fmla="*/ 67 w 146"/>
                <a:gd name="T11" fmla="*/ 152 h 172"/>
                <a:gd name="T12" fmla="*/ 122 w 146"/>
                <a:gd name="T13" fmla="*/ 107 h 172"/>
                <a:gd name="T14" fmla="*/ 0 w 146"/>
                <a:gd name="T15" fmla="*/ 120 h 172"/>
                <a:gd name="T16" fmla="*/ 0 w 146"/>
                <a:gd name="T17" fmla="*/ 119 h 172"/>
                <a:gd name="T18" fmla="*/ 71 w 146"/>
                <a:gd name="T19" fmla="*/ 66 h 172"/>
                <a:gd name="T20" fmla="*/ 122 w 146"/>
                <a:gd name="T21" fmla="*/ 73 h 172"/>
                <a:gd name="T22" fmla="*/ 122 w 146"/>
                <a:gd name="T23" fmla="*/ 67 h 172"/>
                <a:gd name="T24" fmla="*/ 73 w 146"/>
                <a:gd name="T25" fmla="*/ 22 h 172"/>
                <a:gd name="T26" fmla="*/ 34 w 146"/>
                <a:gd name="T27" fmla="*/ 30 h 172"/>
                <a:gd name="T28" fmla="*/ 30 w 146"/>
                <a:gd name="T29" fmla="*/ 31 h 172"/>
                <a:gd name="T30" fmla="*/ 19 w 146"/>
                <a:gd name="T31" fmla="*/ 20 h 172"/>
                <a:gd name="T32" fmla="*/ 26 w 146"/>
                <a:gd name="T33" fmla="*/ 10 h 172"/>
                <a:gd name="T34" fmla="*/ 75 w 146"/>
                <a:gd name="T35" fmla="*/ 0 h 172"/>
                <a:gd name="T36" fmla="*/ 129 w 146"/>
                <a:gd name="T37" fmla="*/ 19 h 172"/>
                <a:gd name="T38" fmla="*/ 146 w 146"/>
                <a:gd name="T39" fmla="*/ 67 h 172"/>
                <a:gd name="T40" fmla="*/ 146 w 146"/>
                <a:gd name="T41" fmla="*/ 158 h 172"/>
                <a:gd name="T42" fmla="*/ 134 w 146"/>
                <a:gd name="T43" fmla="*/ 170 h 172"/>
                <a:gd name="T44" fmla="*/ 122 w 146"/>
                <a:gd name="T45" fmla="*/ 159 h 172"/>
                <a:gd name="T46" fmla="*/ 122 w 146"/>
                <a:gd name="T47" fmla="*/ 143 h 172"/>
                <a:gd name="T48" fmla="*/ 62 w 146"/>
                <a:gd name="T49" fmla="*/ 172 h 172"/>
                <a:gd name="T50" fmla="*/ 0 w 146"/>
                <a:gd name="T51" fmla="*/ 12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46" h="172">
                  <a:moveTo>
                    <a:pt x="122" y="107"/>
                  </a:moveTo>
                  <a:cubicBezTo>
                    <a:pt x="122" y="91"/>
                    <a:pt x="122" y="91"/>
                    <a:pt x="122" y="91"/>
                  </a:cubicBezTo>
                  <a:cubicBezTo>
                    <a:pt x="110" y="88"/>
                    <a:pt x="94" y="84"/>
                    <a:pt x="74" y="84"/>
                  </a:cubicBezTo>
                  <a:cubicBezTo>
                    <a:pt x="43" y="84"/>
                    <a:pt x="25" y="98"/>
                    <a:pt x="25" y="118"/>
                  </a:cubicBezTo>
                  <a:cubicBezTo>
                    <a:pt x="25" y="119"/>
                    <a:pt x="25" y="119"/>
                    <a:pt x="25" y="119"/>
                  </a:cubicBezTo>
                  <a:cubicBezTo>
                    <a:pt x="25" y="140"/>
                    <a:pt x="45" y="152"/>
                    <a:pt x="67" y="152"/>
                  </a:cubicBezTo>
                  <a:cubicBezTo>
                    <a:pt x="97" y="152"/>
                    <a:pt x="122" y="133"/>
                    <a:pt x="122" y="107"/>
                  </a:cubicBezTo>
                  <a:moveTo>
                    <a:pt x="0" y="120"/>
                  </a:moveTo>
                  <a:cubicBezTo>
                    <a:pt x="0" y="119"/>
                    <a:pt x="0" y="119"/>
                    <a:pt x="0" y="119"/>
                  </a:cubicBezTo>
                  <a:cubicBezTo>
                    <a:pt x="0" y="85"/>
                    <a:pt x="29" y="66"/>
                    <a:pt x="71" y="66"/>
                  </a:cubicBezTo>
                  <a:cubicBezTo>
                    <a:pt x="92" y="66"/>
                    <a:pt x="107" y="69"/>
                    <a:pt x="122" y="73"/>
                  </a:cubicBezTo>
                  <a:cubicBezTo>
                    <a:pt x="122" y="67"/>
                    <a:pt x="122" y="67"/>
                    <a:pt x="122" y="67"/>
                  </a:cubicBezTo>
                  <a:cubicBezTo>
                    <a:pt x="122" y="37"/>
                    <a:pt x="104" y="22"/>
                    <a:pt x="73" y="22"/>
                  </a:cubicBezTo>
                  <a:cubicBezTo>
                    <a:pt x="56" y="22"/>
                    <a:pt x="46" y="24"/>
                    <a:pt x="34" y="30"/>
                  </a:cubicBezTo>
                  <a:cubicBezTo>
                    <a:pt x="33" y="30"/>
                    <a:pt x="31" y="31"/>
                    <a:pt x="30" y="31"/>
                  </a:cubicBezTo>
                  <a:cubicBezTo>
                    <a:pt x="24" y="31"/>
                    <a:pt x="19" y="26"/>
                    <a:pt x="19" y="20"/>
                  </a:cubicBezTo>
                  <a:cubicBezTo>
                    <a:pt x="19" y="15"/>
                    <a:pt x="21" y="12"/>
                    <a:pt x="26" y="10"/>
                  </a:cubicBezTo>
                  <a:cubicBezTo>
                    <a:pt x="42" y="3"/>
                    <a:pt x="54" y="0"/>
                    <a:pt x="75" y="0"/>
                  </a:cubicBezTo>
                  <a:cubicBezTo>
                    <a:pt x="99" y="0"/>
                    <a:pt x="117" y="6"/>
                    <a:pt x="129" y="19"/>
                  </a:cubicBezTo>
                  <a:cubicBezTo>
                    <a:pt x="140" y="30"/>
                    <a:pt x="146" y="46"/>
                    <a:pt x="146" y="67"/>
                  </a:cubicBezTo>
                  <a:cubicBezTo>
                    <a:pt x="146" y="158"/>
                    <a:pt x="146" y="158"/>
                    <a:pt x="146" y="158"/>
                  </a:cubicBezTo>
                  <a:cubicBezTo>
                    <a:pt x="146" y="165"/>
                    <a:pt x="141" y="170"/>
                    <a:pt x="134" y="170"/>
                  </a:cubicBezTo>
                  <a:cubicBezTo>
                    <a:pt x="127" y="170"/>
                    <a:pt x="122" y="165"/>
                    <a:pt x="122" y="159"/>
                  </a:cubicBezTo>
                  <a:cubicBezTo>
                    <a:pt x="122" y="143"/>
                    <a:pt x="122" y="143"/>
                    <a:pt x="122" y="143"/>
                  </a:cubicBezTo>
                  <a:cubicBezTo>
                    <a:pt x="111" y="158"/>
                    <a:pt x="91" y="172"/>
                    <a:pt x="62" y="172"/>
                  </a:cubicBezTo>
                  <a:cubicBezTo>
                    <a:pt x="32" y="172"/>
                    <a:pt x="0" y="154"/>
                    <a:pt x="0" y="120"/>
                  </a:cubicBezTo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Freeform 10"/>
            <p:cNvSpPr>
              <a:spLocks/>
            </p:cNvSpPr>
            <p:nvPr/>
          </p:nvSpPr>
          <p:spPr bwMode="auto">
            <a:xfrm>
              <a:off x="-84138" y="5622925"/>
              <a:ext cx="1635125" cy="682625"/>
            </a:xfrm>
            <a:custGeom>
              <a:avLst/>
              <a:gdLst>
                <a:gd name="T0" fmla="*/ 49 w 435"/>
                <a:gd name="T1" fmla="*/ 18 h 179"/>
                <a:gd name="T2" fmla="*/ 17 w 435"/>
                <a:gd name="T3" fmla="*/ 6 h 179"/>
                <a:gd name="T4" fmla="*/ 6 w 435"/>
                <a:gd name="T5" fmla="*/ 37 h 179"/>
                <a:gd name="T6" fmla="*/ 58 w 435"/>
                <a:gd name="T7" fmla="*/ 152 h 179"/>
                <a:gd name="T8" fmla="*/ 92 w 435"/>
                <a:gd name="T9" fmla="*/ 179 h 179"/>
                <a:gd name="T10" fmla="*/ 125 w 435"/>
                <a:gd name="T11" fmla="*/ 152 h 179"/>
                <a:gd name="T12" fmla="*/ 171 w 435"/>
                <a:gd name="T13" fmla="*/ 51 h 179"/>
                <a:gd name="T14" fmla="*/ 178 w 435"/>
                <a:gd name="T15" fmla="*/ 46 h 179"/>
                <a:gd name="T16" fmla="*/ 185 w 435"/>
                <a:gd name="T17" fmla="*/ 54 h 179"/>
                <a:gd name="T18" fmla="*/ 185 w 435"/>
                <a:gd name="T19" fmla="*/ 151 h 179"/>
                <a:gd name="T20" fmla="*/ 209 w 435"/>
                <a:gd name="T21" fmla="*/ 179 h 179"/>
                <a:gd name="T22" fmla="*/ 234 w 435"/>
                <a:gd name="T23" fmla="*/ 151 h 179"/>
                <a:gd name="T24" fmla="*/ 234 w 435"/>
                <a:gd name="T25" fmla="*/ 72 h 179"/>
                <a:gd name="T26" fmla="*/ 260 w 435"/>
                <a:gd name="T27" fmla="*/ 46 h 179"/>
                <a:gd name="T28" fmla="*/ 285 w 435"/>
                <a:gd name="T29" fmla="*/ 72 h 179"/>
                <a:gd name="T30" fmla="*/ 285 w 435"/>
                <a:gd name="T31" fmla="*/ 151 h 179"/>
                <a:gd name="T32" fmla="*/ 310 w 435"/>
                <a:gd name="T33" fmla="*/ 179 h 179"/>
                <a:gd name="T34" fmla="*/ 334 w 435"/>
                <a:gd name="T35" fmla="*/ 151 h 179"/>
                <a:gd name="T36" fmla="*/ 334 w 435"/>
                <a:gd name="T37" fmla="*/ 72 h 179"/>
                <a:gd name="T38" fmla="*/ 360 w 435"/>
                <a:gd name="T39" fmla="*/ 46 h 179"/>
                <a:gd name="T40" fmla="*/ 385 w 435"/>
                <a:gd name="T41" fmla="*/ 72 h 179"/>
                <a:gd name="T42" fmla="*/ 385 w 435"/>
                <a:gd name="T43" fmla="*/ 151 h 179"/>
                <a:gd name="T44" fmla="*/ 410 w 435"/>
                <a:gd name="T45" fmla="*/ 179 h 179"/>
                <a:gd name="T46" fmla="*/ 435 w 435"/>
                <a:gd name="T47" fmla="*/ 151 h 179"/>
                <a:gd name="T48" fmla="*/ 435 w 435"/>
                <a:gd name="T49" fmla="*/ 61 h 179"/>
                <a:gd name="T50" fmla="*/ 375 w 435"/>
                <a:gd name="T51" fmla="*/ 4 h 179"/>
                <a:gd name="T52" fmla="*/ 323 w 435"/>
                <a:gd name="T53" fmla="*/ 26 h 179"/>
                <a:gd name="T54" fmla="*/ 272 w 435"/>
                <a:gd name="T55" fmla="*/ 4 h 179"/>
                <a:gd name="T56" fmla="*/ 223 w 435"/>
                <a:gd name="T57" fmla="*/ 26 h 179"/>
                <a:gd name="T58" fmla="*/ 178 w 435"/>
                <a:gd name="T59" fmla="*/ 4 h 179"/>
                <a:gd name="T60" fmla="*/ 125 w 435"/>
                <a:gd name="T61" fmla="*/ 40 h 179"/>
                <a:gd name="T62" fmla="*/ 92 w 435"/>
                <a:gd name="T63" fmla="*/ 119 h 179"/>
                <a:gd name="T64" fmla="*/ 49 w 435"/>
                <a:gd name="T65" fmla="*/ 18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35" h="179">
                  <a:moveTo>
                    <a:pt x="49" y="18"/>
                  </a:moveTo>
                  <a:cubicBezTo>
                    <a:pt x="43" y="6"/>
                    <a:pt x="30" y="0"/>
                    <a:pt x="17" y="6"/>
                  </a:cubicBezTo>
                  <a:cubicBezTo>
                    <a:pt x="5" y="12"/>
                    <a:pt x="0" y="25"/>
                    <a:pt x="6" y="37"/>
                  </a:cubicBezTo>
                  <a:cubicBezTo>
                    <a:pt x="58" y="152"/>
                    <a:pt x="58" y="152"/>
                    <a:pt x="58" y="152"/>
                  </a:cubicBezTo>
                  <a:cubicBezTo>
                    <a:pt x="67" y="169"/>
                    <a:pt x="75" y="179"/>
                    <a:pt x="92" y="179"/>
                  </a:cubicBezTo>
                  <a:cubicBezTo>
                    <a:pt x="109" y="179"/>
                    <a:pt x="117" y="169"/>
                    <a:pt x="125" y="152"/>
                  </a:cubicBezTo>
                  <a:cubicBezTo>
                    <a:pt x="125" y="152"/>
                    <a:pt x="171" y="52"/>
                    <a:pt x="171" y="51"/>
                  </a:cubicBezTo>
                  <a:cubicBezTo>
                    <a:pt x="172" y="50"/>
                    <a:pt x="173" y="46"/>
                    <a:pt x="178" y="46"/>
                  </a:cubicBezTo>
                  <a:cubicBezTo>
                    <a:pt x="182" y="47"/>
                    <a:pt x="185" y="50"/>
                    <a:pt x="185" y="54"/>
                  </a:cubicBezTo>
                  <a:cubicBezTo>
                    <a:pt x="185" y="151"/>
                    <a:pt x="185" y="151"/>
                    <a:pt x="185" y="151"/>
                  </a:cubicBezTo>
                  <a:cubicBezTo>
                    <a:pt x="185" y="166"/>
                    <a:pt x="193" y="179"/>
                    <a:pt x="209" y="179"/>
                  </a:cubicBezTo>
                  <a:cubicBezTo>
                    <a:pt x="225" y="179"/>
                    <a:pt x="234" y="166"/>
                    <a:pt x="234" y="151"/>
                  </a:cubicBezTo>
                  <a:cubicBezTo>
                    <a:pt x="234" y="72"/>
                    <a:pt x="234" y="72"/>
                    <a:pt x="234" y="72"/>
                  </a:cubicBezTo>
                  <a:cubicBezTo>
                    <a:pt x="234" y="56"/>
                    <a:pt x="245" y="46"/>
                    <a:pt x="260" y="46"/>
                  </a:cubicBezTo>
                  <a:cubicBezTo>
                    <a:pt x="275" y="46"/>
                    <a:pt x="285" y="57"/>
                    <a:pt x="285" y="72"/>
                  </a:cubicBezTo>
                  <a:cubicBezTo>
                    <a:pt x="285" y="151"/>
                    <a:pt x="285" y="151"/>
                    <a:pt x="285" y="151"/>
                  </a:cubicBezTo>
                  <a:cubicBezTo>
                    <a:pt x="285" y="166"/>
                    <a:pt x="294" y="179"/>
                    <a:pt x="310" y="179"/>
                  </a:cubicBezTo>
                  <a:cubicBezTo>
                    <a:pt x="326" y="179"/>
                    <a:pt x="334" y="166"/>
                    <a:pt x="334" y="151"/>
                  </a:cubicBezTo>
                  <a:cubicBezTo>
                    <a:pt x="334" y="72"/>
                    <a:pt x="334" y="72"/>
                    <a:pt x="334" y="72"/>
                  </a:cubicBezTo>
                  <a:cubicBezTo>
                    <a:pt x="334" y="56"/>
                    <a:pt x="345" y="46"/>
                    <a:pt x="360" y="46"/>
                  </a:cubicBezTo>
                  <a:cubicBezTo>
                    <a:pt x="375" y="46"/>
                    <a:pt x="385" y="57"/>
                    <a:pt x="385" y="72"/>
                  </a:cubicBezTo>
                  <a:cubicBezTo>
                    <a:pt x="385" y="151"/>
                    <a:pt x="385" y="151"/>
                    <a:pt x="385" y="151"/>
                  </a:cubicBezTo>
                  <a:cubicBezTo>
                    <a:pt x="385" y="166"/>
                    <a:pt x="394" y="179"/>
                    <a:pt x="410" y="179"/>
                  </a:cubicBezTo>
                  <a:cubicBezTo>
                    <a:pt x="426" y="179"/>
                    <a:pt x="435" y="166"/>
                    <a:pt x="435" y="151"/>
                  </a:cubicBezTo>
                  <a:cubicBezTo>
                    <a:pt x="435" y="61"/>
                    <a:pt x="435" y="61"/>
                    <a:pt x="435" y="61"/>
                  </a:cubicBezTo>
                  <a:cubicBezTo>
                    <a:pt x="435" y="27"/>
                    <a:pt x="408" y="4"/>
                    <a:pt x="375" y="4"/>
                  </a:cubicBezTo>
                  <a:cubicBezTo>
                    <a:pt x="343" y="4"/>
                    <a:pt x="323" y="26"/>
                    <a:pt x="323" y="26"/>
                  </a:cubicBezTo>
                  <a:cubicBezTo>
                    <a:pt x="312" y="12"/>
                    <a:pt x="297" y="4"/>
                    <a:pt x="272" y="4"/>
                  </a:cubicBezTo>
                  <a:cubicBezTo>
                    <a:pt x="246" y="4"/>
                    <a:pt x="223" y="26"/>
                    <a:pt x="223" y="26"/>
                  </a:cubicBezTo>
                  <a:cubicBezTo>
                    <a:pt x="212" y="12"/>
                    <a:pt x="194" y="4"/>
                    <a:pt x="178" y="4"/>
                  </a:cubicBezTo>
                  <a:cubicBezTo>
                    <a:pt x="155" y="4"/>
                    <a:pt x="136" y="14"/>
                    <a:pt x="125" y="40"/>
                  </a:cubicBezTo>
                  <a:cubicBezTo>
                    <a:pt x="92" y="119"/>
                    <a:pt x="92" y="119"/>
                    <a:pt x="92" y="119"/>
                  </a:cubicBezTo>
                  <a:lnTo>
                    <a:pt x="49" y="18"/>
                  </a:lnTo>
                  <a:close/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Freeform 11"/>
            <p:cNvSpPr>
              <a:spLocks noEditPoints="1"/>
            </p:cNvSpPr>
            <p:nvPr/>
          </p:nvSpPr>
          <p:spPr bwMode="auto">
            <a:xfrm>
              <a:off x="4097338" y="5649913"/>
              <a:ext cx="149225" cy="157163"/>
            </a:xfrm>
            <a:custGeom>
              <a:avLst/>
              <a:gdLst>
                <a:gd name="T0" fmla="*/ 37 w 40"/>
                <a:gd name="T1" fmla="*/ 20 h 41"/>
                <a:gd name="T2" fmla="*/ 37 w 40"/>
                <a:gd name="T3" fmla="*/ 20 h 41"/>
                <a:gd name="T4" fmla="*/ 20 w 40"/>
                <a:gd name="T5" fmla="*/ 4 h 41"/>
                <a:gd name="T6" fmla="*/ 3 w 40"/>
                <a:gd name="T7" fmla="*/ 20 h 41"/>
                <a:gd name="T8" fmla="*/ 3 w 40"/>
                <a:gd name="T9" fmla="*/ 21 h 41"/>
                <a:gd name="T10" fmla="*/ 20 w 40"/>
                <a:gd name="T11" fmla="*/ 37 h 41"/>
                <a:gd name="T12" fmla="*/ 37 w 40"/>
                <a:gd name="T13" fmla="*/ 20 h 41"/>
                <a:gd name="T14" fmla="*/ 0 w 40"/>
                <a:gd name="T15" fmla="*/ 21 h 41"/>
                <a:gd name="T16" fmla="*/ 0 w 40"/>
                <a:gd name="T17" fmla="*/ 20 h 41"/>
                <a:gd name="T18" fmla="*/ 20 w 40"/>
                <a:gd name="T19" fmla="*/ 0 h 41"/>
                <a:gd name="T20" fmla="*/ 40 w 40"/>
                <a:gd name="T21" fmla="*/ 20 h 41"/>
                <a:gd name="T22" fmla="*/ 40 w 40"/>
                <a:gd name="T23" fmla="*/ 20 h 41"/>
                <a:gd name="T24" fmla="*/ 20 w 40"/>
                <a:gd name="T25" fmla="*/ 41 h 41"/>
                <a:gd name="T26" fmla="*/ 0 w 40"/>
                <a:gd name="T27" fmla="*/ 2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0" h="41">
                  <a:moveTo>
                    <a:pt x="37" y="20"/>
                  </a:moveTo>
                  <a:cubicBezTo>
                    <a:pt x="37" y="20"/>
                    <a:pt x="37" y="20"/>
                    <a:pt x="37" y="20"/>
                  </a:cubicBezTo>
                  <a:cubicBezTo>
                    <a:pt x="37" y="11"/>
                    <a:pt x="29" y="4"/>
                    <a:pt x="20" y="4"/>
                  </a:cubicBezTo>
                  <a:cubicBezTo>
                    <a:pt x="11" y="4"/>
                    <a:pt x="3" y="11"/>
                    <a:pt x="3" y="20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30"/>
                    <a:pt x="11" y="37"/>
                    <a:pt x="20" y="37"/>
                  </a:cubicBezTo>
                  <a:cubicBezTo>
                    <a:pt x="29" y="37"/>
                    <a:pt x="37" y="30"/>
                    <a:pt x="37" y="20"/>
                  </a:cubicBezTo>
                  <a:moveTo>
                    <a:pt x="0" y="21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20"/>
                    <a:pt x="40" y="20"/>
                    <a:pt x="40" y="20"/>
                  </a:cubicBezTo>
                  <a:cubicBezTo>
                    <a:pt x="40" y="32"/>
                    <a:pt x="31" y="41"/>
                    <a:pt x="20" y="41"/>
                  </a:cubicBezTo>
                  <a:cubicBezTo>
                    <a:pt x="8" y="41"/>
                    <a:pt x="0" y="32"/>
                    <a:pt x="0" y="21"/>
                  </a:cubicBezTo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Freeform 12"/>
            <p:cNvSpPr>
              <a:spLocks noEditPoints="1"/>
            </p:cNvSpPr>
            <p:nvPr/>
          </p:nvSpPr>
          <p:spPr bwMode="auto">
            <a:xfrm>
              <a:off x="4141788" y="5688013"/>
              <a:ext cx="63500" cy="76200"/>
            </a:xfrm>
            <a:custGeom>
              <a:avLst/>
              <a:gdLst>
                <a:gd name="T0" fmla="*/ 9 w 17"/>
                <a:gd name="T1" fmla="*/ 10 h 20"/>
                <a:gd name="T2" fmla="*/ 12 w 17"/>
                <a:gd name="T3" fmla="*/ 7 h 20"/>
                <a:gd name="T4" fmla="*/ 12 w 17"/>
                <a:gd name="T5" fmla="*/ 7 h 20"/>
                <a:gd name="T6" fmla="*/ 9 w 17"/>
                <a:gd name="T7" fmla="*/ 4 h 20"/>
                <a:gd name="T8" fmla="*/ 5 w 17"/>
                <a:gd name="T9" fmla="*/ 4 h 20"/>
                <a:gd name="T10" fmla="*/ 5 w 17"/>
                <a:gd name="T11" fmla="*/ 10 h 20"/>
                <a:gd name="T12" fmla="*/ 9 w 17"/>
                <a:gd name="T13" fmla="*/ 10 h 20"/>
                <a:gd name="T14" fmla="*/ 0 w 17"/>
                <a:gd name="T15" fmla="*/ 2 h 20"/>
                <a:gd name="T16" fmla="*/ 2 w 17"/>
                <a:gd name="T17" fmla="*/ 0 h 20"/>
                <a:gd name="T18" fmla="*/ 9 w 17"/>
                <a:gd name="T19" fmla="*/ 0 h 20"/>
                <a:gd name="T20" fmla="*/ 15 w 17"/>
                <a:gd name="T21" fmla="*/ 2 h 20"/>
                <a:gd name="T22" fmla="*/ 17 w 17"/>
                <a:gd name="T23" fmla="*/ 7 h 20"/>
                <a:gd name="T24" fmla="*/ 17 w 17"/>
                <a:gd name="T25" fmla="*/ 7 h 20"/>
                <a:gd name="T26" fmla="*/ 13 w 17"/>
                <a:gd name="T27" fmla="*/ 13 h 20"/>
                <a:gd name="T28" fmla="*/ 16 w 17"/>
                <a:gd name="T29" fmla="*/ 17 h 20"/>
                <a:gd name="T30" fmla="*/ 16 w 17"/>
                <a:gd name="T31" fmla="*/ 18 h 20"/>
                <a:gd name="T32" fmla="*/ 14 w 17"/>
                <a:gd name="T33" fmla="*/ 20 h 20"/>
                <a:gd name="T34" fmla="*/ 12 w 17"/>
                <a:gd name="T35" fmla="*/ 19 h 20"/>
                <a:gd name="T36" fmla="*/ 8 w 17"/>
                <a:gd name="T37" fmla="*/ 14 h 20"/>
                <a:gd name="T38" fmla="*/ 5 w 17"/>
                <a:gd name="T39" fmla="*/ 14 h 20"/>
                <a:gd name="T40" fmla="*/ 5 w 17"/>
                <a:gd name="T41" fmla="*/ 18 h 20"/>
                <a:gd name="T42" fmla="*/ 2 w 17"/>
                <a:gd name="T43" fmla="*/ 20 h 20"/>
                <a:gd name="T44" fmla="*/ 0 w 17"/>
                <a:gd name="T45" fmla="*/ 18 h 20"/>
                <a:gd name="T46" fmla="*/ 0 w 17"/>
                <a:gd name="T47" fmla="*/ 2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7" h="20">
                  <a:moveTo>
                    <a:pt x="9" y="10"/>
                  </a:moveTo>
                  <a:cubicBezTo>
                    <a:pt x="11" y="10"/>
                    <a:pt x="12" y="9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2" y="5"/>
                    <a:pt x="11" y="4"/>
                    <a:pt x="9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10"/>
                    <a:pt x="5" y="10"/>
                    <a:pt x="5" y="10"/>
                  </a:cubicBezTo>
                  <a:lnTo>
                    <a:pt x="9" y="10"/>
                  </a:lnTo>
                  <a:close/>
                  <a:moveTo>
                    <a:pt x="0" y="2"/>
                  </a:moveTo>
                  <a:cubicBezTo>
                    <a:pt x="0" y="1"/>
                    <a:pt x="1" y="0"/>
                    <a:pt x="2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12" y="0"/>
                    <a:pt x="14" y="1"/>
                    <a:pt x="15" y="2"/>
                  </a:cubicBezTo>
                  <a:cubicBezTo>
                    <a:pt x="16" y="3"/>
                    <a:pt x="17" y="5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10"/>
                    <a:pt x="15" y="12"/>
                    <a:pt x="13" y="13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7"/>
                    <a:pt x="16" y="18"/>
                    <a:pt x="16" y="18"/>
                  </a:cubicBezTo>
                  <a:cubicBezTo>
                    <a:pt x="16" y="19"/>
                    <a:pt x="15" y="20"/>
                    <a:pt x="14" y="20"/>
                  </a:cubicBezTo>
                  <a:cubicBezTo>
                    <a:pt x="13" y="20"/>
                    <a:pt x="13" y="20"/>
                    <a:pt x="12" y="19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5" y="14"/>
                    <a:pt x="5" y="14"/>
                    <a:pt x="5" y="14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9"/>
                    <a:pt x="4" y="20"/>
                    <a:pt x="2" y="20"/>
                  </a:cubicBezTo>
                  <a:cubicBezTo>
                    <a:pt x="1" y="20"/>
                    <a:pt x="0" y="19"/>
                    <a:pt x="0" y="18"/>
                  </a:cubicBezTo>
                  <a:lnTo>
                    <a:pt x="0" y="2"/>
                  </a:lnTo>
                  <a:close/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4" name="Text Placeholder 3"/>
          <p:cNvSpPr>
            <a:spLocks noGrp="1"/>
          </p:cNvSpPr>
          <p:nvPr>
            <p:ph type="body" sz="quarter" idx="10" hasCustomPrompt="1"/>
          </p:nvPr>
        </p:nvSpPr>
        <p:spPr>
          <a:xfrm>
            <a:off x="1322412" y="685800"/>
            <a:ext cx="4387977" cy="1676400"/>
          </a:xfrm>
        </p:spPr>
        <p:txBody>
          <a:bodyPr anchor="b"/>
          <a:lstStyle>
            <a:lvl1pPr marL="3175" indent="0">
              <a:spcBef>
                <a:spcPts val="0"/>
              </a:spcBef>
              <a:buNone/>
              <a:defRPr sz="11000">
                <a:solidFill>
                  <a:schemeClr val="accent3"/>
                </a:solidFill>
              </a:defRPr>
            </a:lvl1pPr>
            <a:lvl2pPr marL="3175" indent="0">
              <a:spcBef>
                <a:spcPts val="0"/>
              </a:spcBef>
              <a:buNone/>
              <a:defRPr sz="11000">
                <a:solidFill>
                  <a:schemeClr val="accent3"/>
                </a:solidFill>
              </a:defRPr>
            </a:lvl2pPr>
            <a:lvl3pPr marL="3175" indent="0">
              <a:spcBef>
                <a:spcPts val="0"/>
              </a:spcBef>
              <a:buNone/>
              <a:defRPr sz="11000">
                <a:solidFill>
                  <a:schemeClr val="accent3"/>
                </a:solidFill>
              </a:defRPr>
            </a:lvl3pPr>
            <a:lvl4pPr marL="3175" indent="0">
              <a:spcBef>
                <a:spcPts val="0"/>
              </a:spcBef>
              <a:buNone/>
              <a:defRPr sz="11000">
                <a:solidFill>
                  <a:schemeClr val="accent3"/>
                </a:solidFill>
              </a:defRPr>
            </a:lvl4pPr>
            <a:lvl5pPr marL="3175" indent="0">
              <a:spcBef>
                <a:spcPts val="0"/>
              </a:spcBef>
              <a:buNone/>
              <a:defRPr sz="11000">
                <a:solidFill>
                  <a:schemeClr val="accent3"/>
                </a:solidFill>
              </a:defRPr>
            </a:lvl5pPr>
            <a:lvl6pPr marL="3175" indent="0">
              <a:spcBef>
                <a:spcPts val="0"/>
              </a:spcBef>
              <a:buNone/>
              <a:defRPr sz="11000">
                <a:solidFill>
                  <a:schemeClr val="accent3"/>
                </a:solidFill>
              </a:defRPr>
            </a:lvl6pPr>
            <a:lvl7pPr marL="3175" indent="0">
              <a:spcBef>
                <a:spcPts val="0"/>
              </a:spcBef>
              <a:buNone/>
              <a:defRPr sz="11000">
                <a:solidFill>
                  <a:schemeClr val="accent3"/>
                </a:solidFill>
              </a:defRPr>
            </a:lvl7pPr>
            <a:lvl8pPr marL="3175" indent="0">
              <a:spcBef>
                <a:spcPts val="0"/>
              </a:spcBef>
              <a:buNone/>
              <a:defRPr sz="11000">
                <a:solidFill>
                  <a:schemeClr val="accent3"/>
                </a:solidFill>
              </a:defRPr>
            </a:lvl8pPr>
            <a:lvl9pPr marL="3175" indent="0">
              <a:spcBef>
                <a:spcPts val="0"/>
              </a:spcBef>
              <a:buNone/>
              <a:defRPr sz="11000">
                <a:solidFill>
                  <a:schemeClr val="accent3"/>
                </a:solidFill>
              </a:defRPr>
            </a:lvl9pPr>
          </a:lstStyle>
          <a:p>
            <a:pPr lvl="0"/>
            <a:r>
              <a:rPr lang="en-US" dirty="0" smtClean="0"/>
              <a:t>XX</a:t>
            </a:r>
          </a:p>
        </p:txBody>
      </p:sp>
      <p:sp>
        <p:nvSpPr>
          <p:cNvPr id="14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1322412" y="2362200"/>
            <a:ext cx="4387977" cy="1066800"/>
          </a:xfrm>
        </p:spPr>
        <p:txBody>
          <a:bodyPr/>
          <a:lstStyle>
            <a:lvl1pPr marL="3175" indent="0">
              <a:spcBef>
                <a:spcPts val="0"/>
              </a:spcBef>
              <a:buNone/>
              <a:defRPr sz="2400" cap="none" baseline="0">
                <a:solidFill>
                  <a:schemeClr val="accent3"/>
                </a:solidFill>
              </a:defRPr>
            </a:lvl1pPr>
            <a:lvl2pPr marL="3175" indent="0">
              <a:spcBef>
                <a:spcPts val="0"/>
              </a:spcBef>
              <a:buNone/>
              <a:defRPr sz="2000" cap="all" baseline="0">
                <a:solidFill>
                  <a:schemeClr val="accent3"/>
                </a:solidFill>
              </a:defRPr>
            </a:lvl2pPr>
            <a:lvl3pPr marL="3175" indent="0">
              <a:spcBef>
                <a:spcPts val="0"/>
              </a:spcBef>
              <a:buNone/>
              <a:defRPr sz="2000" cap="all" baseline="0">
                <a:solidFill>
                  <a:schemeClr val="accent3"/>
                </a:solidFill>
              </a:defRPr>
            </a:lvl3pPr>
            <a:lvl4pPr marL="3175" indent="0">
              <a:spcBef>
                <a:spcPts val="0"/>
              </a:spcBef>
              <a:buNone/>
              <a:defRPr sz="2000" cap="all" baseline="0">
                <a:solidFill>
                  <a:schemeClr val="accent3"/>
                </a:solidFill>
              </a:defRPr>
            </a:lvl4pPr>
            <a:lvl5pPr marL="3175" indent="0">
              <a:spcBef>
                <a:spcPts val="0"/>
              </a:spcBef>
              <a:buNone/>
              <a:defRPr sz="2000" cap="all" baseline="0">
                <a:solidFill>
                  <a:schemeClr val="accent3"/>
                </a:solidFill>
              </a:defRPr>
            </a:lvl5pPr>
            <a:lvl6pPr marL="3175" indent="0">
              <a:spcBef>
                <a:spcPts val="0"/>
              </a:spcBef>
              <a:buNone/>
              <a:defRPr sz="2000" cap="all" baseline="0">
                <a:solidFill>
                  <a:schemeClr val="accent3"/>
                </a:solidFill>
              </a:defRPr>
            </a:lvl6pPr>
            <a:lvl7pPr marL="3175" indent="0">
              <a:spcBef>
                <a:spcPts val="0"/>
              </a:spcBef>
              <a:buNone/>
              <a:defRPr sz="2000" cap="all" baseline="0">
                <a:solidFill>
                  <a:schemeClr val="accent3"/>
                </a:solidFill>
              </a:defRPr>
            </a:lvl7pPr>
            <a:lvl8pPr marL="3175" indent="0">
              <a:spcBef>
                <a:spcPts val="0"/>
              </a:spcBef>
              <a:buNone/>
              <a:defRPr sz="2000" cap="all" baseline="0">
                <a:solidFill>
                  <a:schemeClr val="accent3"/>
                </a:solidFill>
              </a:defRPr>
            </a:lvl8pPr>
            <a:lvl9pPr marL="3175" indent="0">
              <a:spcBef>
                <a:spcPts val="0"/>
              </a:spcBef>
              <a:buNone/>
              <a:defRPr sz="2000" cap="all" baseline="0">
                <a:solidFill>
                  <a:schemeClr val="accent3"/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8909512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ustom Metric 2">
    <p:bg bwMode="ltGray">
      <p:bgPr>
        <a:solidFill>
          <a:schemeClr val="bg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0762" y="0"/>
            <a:ext cx="5698063" cy="6858000"/>
          </a:xfrm>
          <a:prstGeom prst="rect">
            <a:avLst/>
          </a:prstGeom>
        </p:spPr>
      </p:pic>
      <p:grpSp>
        <p:nvGrpSpPr>
          <p:cNvPr id="26" name="Group 25"/>
          <p:cNvGrpSpPr/>
          <p:nvPr/>
        </p:nvGrpSpPr>
        <p:grpSpPr>
          <a:xfrm>
            <a:off x="617878" y="6446044"/>
            <a:ext cx="1099793" cy="173355"/>
            <a:chOff x="-84138" y="5622925"/>
            <a:chExt cx="4330701" cy="682626"/>
          </a:xfrm>
          <a:solidFill>
            <a:srgbClr val="FFFFFF"/>
          </a:solidFill>
        </p:grpSpPr>
        <p:sp>
          <p:nvSpPr>
            <p:cNvPr id="27" name="Freeform 6"/>
            <p:cNvSpPr>
              <a:spLocks/>
            </p:cNvSpPr>
            <p:nvPr/>
          </p:nvSpPr>
          <p:spPr bwMode="auto">
            <a:xfrm>
              <a:off x="1589088" y="5649913"/>
              <a:ext cx="914400" cy="647700"/>
            </a:xfrm>
            <a:custGeom>
              <a:avLst/>
              <a:gdLst>
                <a:gd name="T0" fmla="*/ 52 w 243"/>
                <a:gd name="T1" fmla="*/ 159 h 170"/>
                <a:gd name="T2" fmla="*/ 2 w 243"/>
                <a:gd name="T3" fmla="*/ 19 h 170"/>
                <a:gd name="T4" fmla="*/ 0 w 243"/>
                <a:gd name="T5" fmla="*/ 12 h 170"/>
                <a:gd name="T6" fmla="*/ 13 w 243"/>
                <a:gd name="T7" fmla="*/ 0 h 170"/>
                <a:gd name="T8" fmla="*/ 25 w 243"/>
                <a:gd name="T9" fmla="*/ 11 h 170"/>
                <a:gd name="T10" fmla="*/ 67 w 243"/>
                <a:gd name="T11" fmla="*/ 131 h 170"/>
                <a:gd name="T12" fmla="*/ 109 w 243"/>
                <a:gd name="T13" fmla="*/ 10 h 170"/>
                <a:gd name="T14" fmla="*/ 121 w 243"/>
                <a:gd name="T15" fmla="*/ 0 h 170"/>
                <a:gd name="T16" fmla="*/ 122 w 243"/>
                <a:gd name="T17" fmla="*/ 0 h 170"/>
                <a:gd name="T18" fmla="*/ 135 w 243"/>
                <a:gd name="T19" fmla="*/ 10 h 170"/>
                <a:gd name="T20" fmla="*/ 177 w 243"/>
                <a:gd name="T21" fmla="*/ 131 h 170"/>
                <a:gd name="T22" fmla="*/ 219 w 243"/>
                <a:gd name="T23" fmla="*/ 10 h 170"/>
                <a:gd name="T24" fmla="*/ 231 w 243"/>
                <a:gd name="T25" fmla="*/ 0 h 170"/>
                <a:gd name="T26" fmla="*/ 243 w 243"/>
                <a:gd name="T27" fmla="*/ 12 h 170"/>
                <a:gd name="T28" fmla="*/ 241 w 243"/>
                <a:gd name="T29" fmla="*/ 19 h 170"/>
                <a:gd name="T30" fmla="*/ 191 w 243"/>
                <a:gd name="T31" fmla="*/ 159 h 170"/>
                <a:gd name="T32" fmla="*/ 177 w 243"/>
                <a:gd name="T33" fmla="*/ 170 h 170"/>
                <a:gd name="T34" fmla="*/ 176 w 243"/>
                <a:gd name="T35" fmla="*/ 170 h 170"/>
                <a:gd name="T36" fmla="*/ 163 w 243"/>
                <a:gd name="T37" fmla="*/ 159 h 170"/>
                <a:gd name="T38" fmla="*/ 122 w 243"/>
                <a:gd name="T39" fmla="*/ 40 h 170"/>
                <a:gd name="T40" fmla="*/ 80 w 243"/>
                <a:gd name="T41" fmla="*/ 159 h 170"/>
                <a:gd name="T42" fmla="*/ 66 w 243"/>
                <a:gd name="T43" fmla="*/ 170 h 170"/>
                <a:gd name="T44" fmla="*/ 66 w 243"/>
                <a:gd name="T45" fmla="*/ 170 h 170"/>
                <a:gd name="T46" fmla="*/ 52 w 243"/>
                <a:gd name="T47" fmla="*/ 159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43" h="170">
                  <a:moveTo>
                    <a:pt x="52" y="159"/>
                  </a:moveTo>
                  <a:cubicBezTo>
                    <a:pt x="2" y="19"/>
                    <a:pt x="2" y="19"/>
                    <a:pt x="2" y="19"/>
                  </a:cubicBezTo>
                  <a:cubicBezTo>
                    <a:pt x="1" y="17"/>
                    <a:pt x="0" y="14"/>
                    <a:pt x="0" y="12"/>
                  </a:cubicBezTo>
                  <a:cubicBezTo>
                    <a:pt x="0" y="6"/>
                    <a:pt x="5" y="0"/>
                    <a:pt x="13" y="0"/>
                  </a:cubicBezTo>
                  <a:cubicBezTo>
                    <a:pt x="19" y="0"/>
                    <a:pt x="23" y="4"/>
                    <a:pt x="25" y="11"/>
                  </a:cubicBezTo>
                  <a:cubicBezTo>
                    <a:pt x="67" y="131"/>
                    <a:pt x="67" y="131"/>
                    <a:pt x="67" y="131"/>
                  </a:cubicBezTo>
                  <a:cubicBezTo>
                    <a:pt x="109" y="10"/>
                    <a:pt x="109" y="10"/>
                    <a:pt x="109" y="10"/>
                  </a:cubicBezTo>
                  <a:cubicBezTo>
                    <a:pt x="111" y="4"/>
                    <a:pt x="114" y="0"/>
                    <a:pt x="121" y="0"/>
                  </a:cubicBezTo>
                  <a:cubicBezTo>
                    <a:pt x="122" y="0"/>
                    <a:pt x="122" y="0"/>
                    <a:pt x="122" y="0"/>
                  </a:cubicBezTo>
                  <a:cubicBezTo>
                    <a:pt x="129" y="0"/>
                    <a:pt x="133" y="4"/>
                    <a:pt x="135" y="10"/>
                  </a:cubicBezTo>
                  <a:cubicBezTo>
                    <a:pt x="177" y="131"/>
                    <a:pt x="177" y="131"/>
                    <a:pt x="177" y="131"/>
                  </a:cubicBezTo>
                  <a:cubicBezTo>
                    <a:pt x="219" y="10"/>
                    <a:pt x="219" y="10"/>
                    <a:pt x="219" y="10"/>
                  </a:cubicBezTo>
                  <a:cubicBezTo>
                    <a:pt x="221" y="5"/>
                    <a:pt x="224" y="0"/>
                    <a:pt x="231" y="0"/>
                  </a:cubicBezTo>
                  <a:cubicBezTo>
                    <a:pt x="238" y="0"/>
                    <a:pt x="243" y="6"/>
                    <a:pt x="243" y="12"/>
                  </a:cubicBezTo>
                  <a:cubicBezTo>
                    <a:pt x="243" y="14"/>
                    <a:pt x="242" y="17"/>
                    <a:pt x="241" y="19"/>
                  </a:cubicBezTo>
                  <a:cubicBezTo>
                    <a:pt x="191" y="159"/>
                    <a:pt x="191" y="159"/>
                    <a:pt x="191" y="159"/>
                  </a:cubicBezTo>
                  <a:cubicBezTo>
                    <a:pt x="188" y="166"/>
                    <a:pt x="183" y="170"/>
                    <a:pt x="177" y="170"/>
                  </a:cubicBezTo>
                  <a:cubicBezTo>
                    <a:pt x="176" y="170"/>
                    <a:pt x="176" y="170"/>
                    <a:pt x="176" y="170"/>
                  </a:cubicBezTo>
                  <a:cubicBezTo>
                    <a:pt x="170" y="170"/>
                    <a:pt x="165" y="166"/>
                    <a:pt x="163" y="159"/>
                  </a:cubicBezTo>
                  <a:cubicBezTo>
                    <a:pt x="122" y="40"/>
                    <a:pt x="122" y="40"/>
                    <a:pt x="122" y="40"/>
                  </a:cubicBezTo>
                  <a:cubicBezTo>
                    <a:pt x="80" y="159"/>
                    <a:pt x="80" y="159"/>
                    <a:pt x="80" y="159"/>
                  </a:cubicBezTo>
                  <a:cubicBezTo>
                    <a:pt x="78" y="166"/>
                    <a:pt x="73" y="170"/>
                    <a:pt x="66" y="170"/>
                  </a:cubicBezTo>
                  <a:cubicBezTo>
                    <a:pt x="66" y="170"/>
                    <a:pt x="66" y="170"/>
                    <a:pt x="66" y="170"/>
                  </a:cubicBezTo>
                  <a:cubicBezTo>
                    <a:pt x="60" y="170"/>
                    <a:pt x="55" y="166"/>
                    <a:pt x="52" y="159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7"/>
            <p:cNvSpPr>
              <a:spLocks/>
            </p:cNvSpPr>
            <p:nvPr/>
          </p:nvSpPr>
          <p:spPr bwMode="auto">
            <a:xfrm>
              <a:off x="3163888" y="5649913"/>
              <a:ext cx="354013" cy="647700"/>
            </a:xfrm>
            <a:custGeom>
              <a:avLst/>
              <a:gdLst>
                <a:gd name="T0" fmla="*/ 0 w 94"/>
                <a:gd name="T1" fmla="*/ 13 h 170"/>
                <a:gd name="T2" fmla="*/ 12 w 94"/>
                <a:gd name="T3" fmla="*/ 0 h 170"/>
                <a:gd name="T4" fmla="*/ 24 w 94"/>
                <a:gd name="T5" fmla="*/ 13 h 170"/>
                <a:gd name="T6" fmla="*/ 24 w 94"/>
                <a:gd name="T7" fmla="*/ 41 h 170"/>
                <a:gd name="T8" fmla="*/ 82 w 94"/>
                <a:gd name="T9" fmla="*/ 0 h 170"/>
                <a:gd name="T10" fmla="*/ 94 w 94"/>
                <a:gd name="T11" fmla="*/ 13 h 170"/>
                <a:gd name="T12" fmla="*/ 83 w 94"/>
                <a:gd name="T13" fmla="*/ 25 h 170"/>
                <a:gd name="T14" fmla="*/ 24 w 94"/>
                <a:gd name="T15" fmla="*/ 101 h 170"/>
                <a:gd name="T16" fmla="*/ 24 w 94"/>
                <a:gd name="T17" fmla="*/ 157 h 170"/>
                <a:gd name="T18" fmla="*/ 12 w 94"/>
                <a:gd name="T19" fmla="*/ 170 h 170"/>
                <a:gd name="T20" fmla="*/ 0 w 94"/>
                <a:gd name="T21" fmla="*/ 157 h 170"/>
                <a:gd name="T22" fmla="*/ 0 w 94"/>
                <a:gd name="T23" fmla="*/ 13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4" h="170">
                  <a:moveTo>
                    <a:pt x="0" y="13"/>
                  </a:moveTo>
                  <a:cubicBezTo>
                    <a:pt x="0" y="6"/>
                    <a:pt x="5" y="0"/>
                    <a:pt x="12" y="0"/>
                  </a:cubicBezTo>
                  <a:cubicBezTo>
                    <a:pt x="19" y="0"/>
                    <a:pt x="24" y="5"/>
                    <a:pt x="24" y="13"/>
                  </a:cubicBezTo>
                  <a:cubicBezTo>
                    <a:pt x="24" y="41"/>
                    <a:pt x="24" y="41"/>
                    <a:pt x="24" y="41"/>
                  </a:cubicBezTo>
                  <a:cubicBezTo>
                    <a:pt x="37" y="13"/>
                    <a:pt x="64" y="0"/>
                    <a:pt x="82" y="0"/>
                  </a:cubicBezTo>
                  <a:cubicBezTo>
                    <a:pt x="89" y="0"/>
                    <a:pt x="94" y="6"/>
                    <a:pt x="94" y="13"/>
                  </a:cubicBezTo>
                  <a:cubicBezTo>
                    <a:pt x="94" y="20"/>
                    <a:pt x="89" y="24"/>
                    <a:pt x="83" y="25"/>
                  </a:cubicBezTo>
                  <a:cubicBezTo>
                    <a:pt x="51" y="29"/>
                    <a:pt x="24" y="53"/>
                    <a:pt x="24" y="101"/>
                  </a:cubicBezTo>
                  <a:cubicBezTo>
                    <a:pt x="24" y="157"/>
                    <a:pt x="24" y="157"/>
                    <a:pt x="24" y="157"/>
                  </a:cubicBezTo>
                  <a:cubicBezTo>
                    <a:pt x="24" y="164"/>
                    <a:pt x="19" y="170"/>
                    <a:pt x="12" y="170"/>
                  </a:cubicBezTo>
                  <a:cubicBezTo>
                    <a:pt x="5" y="170"/>
                    <a:pt x="0" y="164"/>
                    <a:pt x="0" y="157"/>
                  </a:cubicBezTo>
                  <a:lnTo>
                    <a:pt x="0" y="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Freeform 8"/>
            <p:cNvSpPr>
              <a:spLocks noEditPoints="1"/>
            </p:cNvSpPr>
            <p:nvPr/>
          </p:nvSpPr>
          <p:spPr bwMode="auto">
            <a:xfrm>
              <a:off x="3509963" y="5649913"/>
              <a:ext cx="579438" cy="655638"/>
            </a:xfrm>
            <a:custGeom>
              <a:avLst/>
              <a:gdLst>
                <a:gd name="T0" fmla="*/ 129 w 154"/>
                <a:gd name="T1" fmla="*/ 76 h 172"/>
                <a:gd name="T2" fmla="*/ 77 w 154"/>
                <a:gd name="T3" fmla="*/ 21 h 172"/>
                <a:gd name="T4" fmla="*/ 25 w 154"/>
                <a:gd name="T5" fmla="*/ 76 h 172"/>
                <a:gd name="T6" fmla="*/ 129 w 154"/>
                <a:gd name="T7" fmla="*/ 76 h 172"/>
                <a:gd name="T8" fmla="*/ 81 w 154"/>
                <a:gd name="T9" fmla="*/ 172 h 172"/>
                <a:gd name="T10" fmla="*/ 0 w 154"/>
                <a:gd name="T11" fmla="*/ 86 h 172"/>
                <a:gd name="T12" fmla="*/ 0 w 154"/>
                <a:gd name="T13" fmla="*/ 85 h 172"/>
                <a:gd name="T14" fmla="*/ 78 w 154"/>
                <a:gd name="T15" fmla="*/ 0 h 172"/>
                <a:gd name="T16" fmla="*/ 154 w 154"/>
                <a:gd name="T17" fmla="*/ 83 h 172"/>
                <a:gd name="T18" fmla="*/ 142 w 154"/>
                <a:gd name="T19" fmla="*/ 95 h 172"/>
                <a:gd name="T20" fmla="*/ 25 w 154"/>
                <a:gd name="T21" fmla="*/ 95 h 172"/>
                <a:gd name="T22" fmla="*/ 82 w 154"/>
                <a:gd name="T23" fmla="*/ 150 h 172"/>
                <a:gd name="T24" fmla="*/ 129 w 154"/>
                <a:gd name="T25" fmla="*/ 131 h 172"/>
                <a:gd name="T26" fmla="*/ 136 w 154"/>
                <a:gd name="T27" fmla="*/ 128 h 172"/>
                <a:gd name="T28" fmla="*/ 146 w 154"/>
                <a:gd name="T29" fmla="*/ 139 h 172"/>
                <a:gd name="T30" fmla="*/ 142 w 154"/>
                <a:gd name="T31" fmla="*/ 147 h 172"/>
                <a:gd name="T32" fmla="*/ 81 w 154"/>
                <a:gd name="T33" fmla="*/ 172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4" h="172">
                  <a:moveTo>
                    <a:pt x="129" y="76"/>
                  </a:moveTo>
                  <a:cubicBezTo>
                    <a:pt x="127" y="47"/>
                    <a:pt x="110" y="21"/>
                    <a:pt x="77" y="21"/>
                  </a:cubicBezTo>
                  <a:cubicBezTo>
                    <a:pt x="49" y="21"/>
                    <a:pt x="28" y="44"/>
                    <a:pt x="25" y="76"/>
                  </a:cubicBezTo>
                  <a:lnTo>
                    <a:pt x="129" y="76"/>
                  </a:lnTo>
                  <a:close/>
                  <a:moveTo>
                    <a:pt x="81" y="172"/>
                  </a:moveTo>
                  <a:cubicBezTo>
                    <a:pt x="36" y="172"/>
                    <a:pt x="0" y="137"/>
                    <a:pt x="0" y="86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38"/>
                    <a:pt x="33" y="0"/>
                    <a:pt x="78" y="0"/>
                  </a:cubicBezTo>
                  <a:cubicBezTo>
                    <a:pt x="126" y="0"/>
                    <a:pt x="154" y="40"/>
                    <a:pt x="154" y="83"/>
                  </a:cubicBezTo>
                  <a:cubicBezTo>
                    <a:pt x="154" y="90"/>
                    <a:pt x="148" y="95"/>
                    <a:pt x="142" y="95"/>
                  </a:cubicBezTo>
                  <a:cubicBezTo>
                    <a:pt x="25" y="95"/>
                    <a:pt x="25" y="95"/>
                    <a:pt x="25" y="95"/>
                  </a:cubicBezTo>
                  <a:cubicBezTo>
                    <a:pt x="28" y="130"/>
                    <a:pt x="53" y="150"/>
                    <a:pt x="82" y="150"/>
                  </a:cubicBezTo>
                  <a:cubicBezTo>
                    <a:pt x="102" y="150"/>
                    <a:pt x="117" y="142"/>
                    <a:pt x="129" y="131"/>
                  </a:cubicBezTo>
                  <a:cubicBezTo>
                    <a:pt x="131" y="130"/>
                    <a:pt x="133" y="128"/>
                    <a:pt x="136" y="128"/>
                  </a:cubicBezTo>
                  <a:cubicBezTo>
                    <a:pt x="142" y="128"/>
                    <a:pt x="146" y="133"/>
                    <a:pt x="146" y="139"/>
                  </a:cubicBezTo>
                  <a:cubicBezTo>
                    <a:pt x="146" y="142"/>
                    <a:pt x="145" y="145"/>
                    <a:pt x="142" y="147"/>
                  </a:cubicBezTo>
                  <a:cubicBezTo>
                    <a:pt x="127" y="162"/>
                    <a:pt x="109" y="172"/>
                    <a:pt x="81" y="17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Freeform 9"/>
            <p:cNvSpPr>
              <a:spLocks noEditPoints="1"/>
            </p:cNvSpPr>
            <p:nvPr/>
          </p:nvSpPr>
          <p:spPr bwMode="auto">
            <a:xfrm>
              <a:off x="2503488" y="5649913"/>
              <a:ext cx="547688" cy="655638"/>
            </a:xfrm>
            <a:custGeom>
              <a:avLst/>
              <a:gdLst>
                <a:gd name="T0" fmla="*/ 122 w 146"/>
                <a:gd name="T1" fmla="*/ 107 h 172"/>
                <a:gd name="T2" fmla="*/ 122 w 146"/>
                <a:gd name="T3" fmla="*/ 91 h 172"/>
                <a:gd name="T4" fmla="*/ 74 w 146"/>
                <a:gd name="T5" fmla="*/ 84 h 172"/>
                <a:gd name="T6" fmla="*/ 25 w 146"/>
                <a:gd name="T7" fmla="*/ 118 h 172"/>
                <a:gd name="T8" fmla="*/ 25 w 146"/>
                <a:gd name="T9" fmla="*/ 119 h 172"/>
                <a:gd name="T10" fmla="*/ 67 w 146"/>
                <a:gd name="T11" fmla="*/ 152 h 172"/>
                <a:gd name="T12" fmla="*/ 122 w 146"/>
                <a:gd name="T13" fmla="*/ 107 h 172"/>
                <a:gd name="T14" fmla="*/ 0 w 146"/>
                <a:gd name="T15" fmla="*/ 120 h 172"/>
                <a:gd name="T16" fmla="*/ 0 w 146"/>
                <a:gd name="T17" fmla="*/ 119 h 172"/>
                <a:gd name="T18" fmla="*/ 71 w 146"/>
                <a:gd name="T19" fmla="*/ 66 h 172"/>
                <a:gd name="T20" fmla="*/ 122 w 146"/>
                <a:gd name="T21" fmla="*/ 73 h 172"/>
                <a:gd name="T22" fmla="*/ 122 w 146"/>
                <a:gd name="T23" fmla="*/ 67 h 172"/>
                <a:gd name="T24" fmla="*/ 73 w 146"/>
                <a:gd name="T25" fmla="*/ 22 h 172"/>
                <a:gd name="T26" fmla="*/ 34 w 146"/>
                <a:gd name="T27" fmla="*/ 30 h 172"/>
                <a:gd name="T28" fmla="*/ 30 w 146"/>
                <a:gd name="T29" fmla="*/ 31 h 172"/>
                <a:gd name="T30" fmla="*/ 19 w 146"/>
                <a:gd name="T31" fmla="*/ 20 h 172"/>
                <a:gd name="T32" fmla="*/ 26 w 146"/>
                <a:gd name="T33" fmla="*/ 10 h 172"/>
                <a:gd name="T34" fmla="*/ 75 w 146"/>
                <a:gd name="T35" fmla="*/ 0 h 172"/>
                <a:gd name="T36" fmla="*/ 129 w 146"/>
                <a:gd name="T37" fmla="*/ 19 h 172"/>
                <a:gd name="T38" fmla="*/ 146 w 146"/>
                <a:gd name="T39" fmla="*/ 67 h 172"/>
                <a:gd name="T40" fmla="*/ 146 w 146"/>
                <a:gd name="T41" fmla="*/ 158 h 172"/>
                <a:gd name="T42" fmla="*/ 134 w 146"/>
                <a:gd name="T43" fmla="*/ 170 h 172"/>
                <a:gd name="T44" fmla="*/ 122 w 146"/>
                <a:gd name="T45" fmla="*/ 159 h 172"/>
                <a:gd name="T46" fmla="*/ 122 w 146"/>
                <a:gd name="T47" fmla="*/ 143 h 172"/>
                <a:gd name="T48" fmla="*/ 62 w 146"/>
                <a:gd name="T49" fmla="*/ 172 h 172"/>
                <a:gd name="T50" fmla="*/ 0 w 146"/>
                <a:gd name="T51" fmla="*/ 12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46" h="172">
                  <a:moveTo>
                    <a:pt x="122" y="107"/>
                  </a:moveTo>
                  <a:cubicBezTo>
                    <a:pt x="122" y="91"/>
                    <a:pt x="122" y="91"/>
                    <a:pt x="122" y="91"/>
                  </a:cubicBezTo>
                  <a:cubicBezTo>
                    <a:pt x="110" y="88"/>
                    <a:pt x="94" y="84"/>
                    <a:pt x="74" y="84"/>
                  </a:cubicBezTo>
                  <a:cubicBezTo>
                    <a:pt x="43" y="84"/>
                    <a:pt x="25" y="98"/>
                    <a:pt x="25" y="118"/>
                  </a:cubicBezTo>
                  <a:cubicBezTo>
                    <a:pt x="25" y="119"/>
                    <a:pt x="25" y="119"/>
                    <a:pt x="25" y="119"/>
                  </a:cubicBezTo>
                  <a:cubicBezTo>
                    <a:pt x="25" y="140"/>
                    <a:pt x="45" y="152"/>
                    <a:pt x="67" y="152"/>
                  </a:cubicBezTo>
                  <a:cubicBezTo>
                    <a:pt x="97" y="152"/>
                    <a:pt x="122" y="133"/>
                    <a:pt x="122" y="107"/>
                  </a:cubicBezTo>
                  <a:moveTo>
                    <a:pt x="0" y="120"/>
                  </a:moveTo>
                  <a:cubicBezTo>
                    <a:pt x="0" y="119"/>
                    <a:pt x="0" y="119"/>
                    <a:pt x="0" y="119"/>
                  </a:cubicBezTo>
                  <a:cubicBezTo>
                    <a:pt x="0" y="85"/>
                    <a:pt x="29" y="66"/>
                    <a:pt x="71" y="66"/>
                  </a:cubicBezTo>
                  <a:cubicBezTo>
                    <a:pt x="92" y="66"/>
                    <a:pt x="107" y="69"/>
                    <a:pt x="122" y="73"/>
                  </a:cubicBezTo>
                  <a:cubicBezTo>
                    <a:pt x="122" y="67"/>
                    <a:pt x="122" y="67"/>
                    <a:pt x="122" y="67"/>
                  </a:cubicBezTo>
                  <a:cubicBezTo>
                    <a:pt x="122" y="37"/>
                    <a:pt x="104" y="22"/>
                    <a:pt x="73" y="22"/>
                  </a:cubicBezTo>
                  <a:cubicBezTo>
                    <a:pt x="56" y="22"/>
                    <a:pt x="46" y="24"/>
                    <a:pt x="34" y="30"/>
                  </a:cubicBezTo>
                  <a:cubicBezTo>
                    <a:pt x="33" y="30"/>
                    <a:pt x="31" y="31"/>
                    <a:pt x="30" y="31"/>
                  </a:cubicBezTo>
                  <a:cubicBezTo>
                    <a:pt x="24" y="31"/>
                    <a:pt x="19" y="26"/>
                    <a:pt x="19" y="20"/>
                  </a:cubicBezTo>
                  <a:cubicBezTo>
                    <a:pt x="19" y="15"/>
                    <a:pt x="21" y="12"/>
                    <a:pt x="26" y="10"/>
                  </a:cubicBezTo>
                  <a:cubicBezTo>
                    <a:pt x="42" y="3"/>
                    <a:pt x="54" y="0"/>
                    <a:pt x="75" y="0"/>
                  </a:cubicBezTo>
                  <a:cubicBezTo>
                    <a:pt x="99" y="0"/>
                    <a:pt x="117" y="6"/>
                    <a:pt x="129" y="19"/>
                  </a:cubicBezTo>
                  <a:cubicBezTo>
                    <a:pt x="140" y="30"/>
                    <a:pt x="146" y="46"/>
                    <a:pt x="146" y="67"/>
                  </a:cubicBezTo>
                  <a:cubicBezTo>
                    <a:pt x="146" y="158"/>
                    <a:pt x="146" y="158"/>
                    <a:pt x="146" y="158"/>
                  </a:cubicBezTo>
                  <a:cubicBezTo>
                    <a:pt x="146" y="165"/>
                    <a:pt x="141" y="170"/>
                    <a:pt x="134" y="170"/>
                  </a:cubicBezTo>
                  <a:cubicBezTo>
                    <a:pt x="127" y="170"/>
                    <a:pt x="122" y="165"/>
                    <a:pt x="122" y="159"/>
                  </a:cubicBezTo>
                  <a:cubicBezTo>
                    <a:pt x="122" y="143"/>
                    <a:pt x="122" y="143"/>
                    <a:pt x="122" y="143"/>
                  </a:cubicBezTo>
                  <a:cubicBezTo>
                    <a:pt x="111" y="158"/>
                    <a:pt x="91" y="172"/>
                    <a:pt x="62" y="172"/>
                  </a:cubicBezTo>
                  <a:cubicBezTo>
                    <a:pt x="32" y="172"/>
                    <a:pt x="0" y="154"/>
                    <a:pt x="0" y="12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Freeform 10"/>
            <p:cNvSpPr>
              <a:spLocks/>
            </p:cNvSpPr>
            <p:nvPr/>
          </p:nvSpPr>
          <p:spPr bwMode="auto">
            <a:xfrm>
              <a:off x="-84138" y="5622925"/>
              <a:ext cx="1635125" cy="682625"/>
            </a:xfrm>
            <a:custGeom>
              <a:avLst/>
              <a:gdLst>
                <a:gd name="T0" fmla="*/ 49 w 435"/>
                <a:gd name="T1" fmla="*/ 18 h 179"/>
                <a:gd name="T2" fmla="*/ 17 w 435"/>
                <a:gd name="T3" fmla="*/ 6 h 179"/>
                <a:gd name="T4" fmla="*/ 6 w 435"/>
                <a:gd name="T5" fmla="*/ 37 h 179"/>
                <a:gd name="T6" fmla="*/ 58 w 435"/>
                <a:gd name="T7" fmla="*/ 152 h 179"/>
                <a:gd name="T8" fmla="*/ 92 w 435"/>
                <a:gd name="T9" fmla="*/ 179 h 179"/>
                <a:gd name="T10" fmla="*/ 125 w 435"/>
                <a:gd name="T11" fmla="*/ 152 h 179"/>
                <a:gd name="T12" fmla="*/ 171 w 435"/>
                <a:gd name="T13" fmla="*/ 51 h 179"/>
                <a:gd name="T14" fmla="*/ 178 w 435"/>
                <a:gd name="T15" fmla="*/ 46 h 179"/>
                <a:gd name="T16" fmla="*/ 185 w 435"/>
                <a:gd name="T17" fmla="*/ 54 h 179"/>
                <a:gd name="T18" fmla="*/ 185 w 435"/>
                <a:gd name="T19" fmla="*/ 151 h 179"/>
                <a:gd name="T20" fmla="*/ 209 w 435"/>
                <a:gd name="T21" fmla="*/ 179 h 179"/>
                <a:gd name="T22" fmla="*/ 234 w 435"/>
                <a:gd name="T23" fmla="*/ 151 h 179"/>
                <a:gd name="T24" fmla="*/ 234 w 435"/>
                <a:gd name="T25" fmla="*/ 72 h 179"/>
                <a:gd name="T26" fmla="*/ 260 w 435"/>
                <a:gd name="T27" fmla="*/ 46 h 179"/>
                <a:gd name="T28" fmla="*/ 285 w 435"/>
                <a:gd name="T29" fmla="*/ 72 h 179"/>
                <a:gd name="T30" fmla="*/ 285 w 435"/>
                <a:gd name="T31" fmla="*/ 151 h 179"/>
                <a:gd name="T32" fmla="*/ 310 w 435"/>
                <a:gd name="T33" fmla="*/ 179 h 179"/>
                <a:gd name="T34" fmla="*/ 334 w 435"/>
                <a:gd name="T35" fmla="*/ 151 h 179"/>
                <a:gd name="T36" fmla="*/ 334 w 435"/>
                <a:gd name="T37" fmla="*/ 72 h 179"/>
                <a:gd name="T38" fmla="*/ 360 w 435"/>
                <a:gd name="T39" fmla="*/ 46 h 179"/>
                <a:gd name="T40" fmla="*/ 385 w 435"/>
                <a:gd name="T41" fmla="*/ 72 h 179"/>
                <a:gd name="T42" fmla="*/ 385 w 435"/>
                <a:gd name="T43" fmla="*/ 151 h 179"/>
                <a:gd name="T44" fmla="*/ 410 w 435"/>
                <a:gd name="T45" fmla="*/ 179 h 179"/>
                <a:gd name="T46" fmla="*/ 435 w 435"/>
                <a:gd name="T47" fmla="*/ 151 h 179"/>
                <a:gd name="T48" fmla="*/ 435 w 435"/>
                <a:gd name="T49" fmla="*/ 61 h 179"/>
                <a:gd name="T50" fmla="*/ 375 w 435"/>
                <a:gd name="T51" fmla="*/ 4 h 179"/>
                <a:gd name="T52" fmla="*/ 323 w 435"/>
                <a:gd name="T53" fmla="*/ 26 h 179"/>
                <a:gd name="T54" fmla="*/ 272 w 435"/>
                <a:gd name="T55" fmla="*/ 4 h 179"/>
                <a:gd name="T56" fmla="*/ 223 w 435"/>
                <a:gd name="T57" fmla="*/ 26 h 179"/>
                <a:gd name="T58" fmla="*/ 178 w 435"/>
                <a:gd name="T59" fmla="*/ 4 h 179"/>
                <a:gd name="T60" fmla="*/ 125 w 435"/>
                <a:gd name="T61" fmla="*/ 40 h 179"/>
                <a:gd name="T62" fmla="*/ 92 w 435"/>
                <a:gd name="T63" fmla="*/ 119 h 179"/>
                <a:gd name="T64" fmla="*/ 49 w 435"/>
                <a:gd name="T65" fmla="*/ 18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35" h="179">
                  <a:moveTo>
                    <a:pt x="49" y="18"/>
                  </a:moveTo>
                  <a:cubicBezTo>
                    <a:pt x="43" y="6"/>
                    <a:pt x="30" y="0"/>
                    <a:pt x="17" y="6"/>
                  </a:cubicBezTo>
                  <a:cubicBezTo>
                    <a:pt x="5" y="12"/>
                    <a:pt x="0" y="25"/>
                    <a:pt x="6" y="37"/>
                  </a:cubicBezTo>
                  <a:cubicBezTo>
                    <a:pt x="58" y="152"/>
                    <a:pt x="58" y="152"/>
                    <a:pt x="58" y="152"/>
                  </a:cubicBezTo>
                  <a:cubicBezTo>
                    <a:pt x="67" y="169"/>
                    <a:pt x="75" y="179"/>
                    <a:pt x="92" y="179"/>
                  </a:cubicBezTo>
                  <a:cubicBezTo>
                    <a:pt x="109" y="179"/>
                    <a:pt x="117" y="169"/>
                    <a:pt x="125" y="152"/>
                  </a:cubicBezTo>
                  <a:cubicBezTo>
                    <a:pt x="125" y="152"/>
                    <a:pt x="171" y="52"/>
                    <a:pt x="171" y="51"/>
                  </a:cubicBezTo>
                  <a:cubicBezTo>
                    <a:pt x="172" y="50"/>
                    <a:pt x="173" y="46"/>
                    <a:pt x="178" y="46"/>
                  </a:cubicBezTo>
                  <a:cubicBezTo>
                    <a:pt x="182" y="47"/>
                    <a:pt x="185" y="50"/>
                    <a:pt x="185" y="54"/>
                  </a:cubicBezTo>
                  <a:cubicBezTo>
                    <a:pt x="185" y="151"/>
                    <a:pt x="185" y="151"/>
                    <a:pt x="185" y="151"/>
                  </a:cubicBezTo>
                  <a:cubicBezTo>
                    <a:pt x="185" y="166"/>
                    <a:pt x="193" y="179"/>
                    <a:pt x="209" y="179"/>
                  </a:cubicBezTo>
                  <a:cubicBezTo>
                    <a:pt x="225" y="179"/>
                    <a:pt x="234" y="166"/>
                    <a:pt x="234" y="151"/>
                  </a:cubicBezTo>
                  <a:cubicBezTo>
                    <a:pt x="234" y="72"/>
                    <a:pt x="234" y="72"/>
                    <a:pt x="234" y="72"/>
                  </a:cubicBezTo>
                  <a:cubicBezTo>
                    <a:pt x="234" y="56"/>
                    <a:pt x="245" y="46"/>
                    <a:pt x="260" y="46"/>
                  </a:cubicBezTo>
                  <a:cubicBezTo>
                    <a:pt x="275" y="46"/>
                    <a:pt x="285" y="57"/>
                    <a:pt x="285" y="72"/>
                  </a:cubicBezTo>
                  <a:cubicBezTo>
                    <a:pt x="285" y="151"/>
                    <a:pt x="285" y="151"/>
                    <a:pt x="285" y="151"/>
                  </a:cubicBezTo>
                  <a:cubicBezTo>
                    <a:pt x="285" y="166"/>
                    <a:pt x="294" y="179"/>
                    <a:pt x="310" y="179"/>
                  </a:cubicBezTo>
                  <a:cubicBezTo>
                    <a:pt x="326" y="179"/>
                    <a:pt x="334" y="166"/>
                    <a:pt x="334" y="151"/>
                  </a:cubicBezTo>
                  <a:cubicBezTo>
                    <a:pt x="334" y="72"/>
                    <a:pt x="334" y="72"/>
                    <a:pt x="334" y="72"/>
                  </a:cubicBezTo>
                  <a:cubicBezTo>
                    <a:pt x="334" y="56"/>
                    <a:pt x="345" y="46"/>
                    <a:pt x="360" y="46"/>
                  </a:cubicBezTo>
                  <a:cubicBezTo>
                    <a:pt x="375" y="46"/>
                    <a:pt x="385" y="57"/>
                    <a:pt x="385" y="72"/>
                  </a:cubicBezTo>
                  <a:cubicBezTo>
                    <a:pt x="385" y="151"/>
                    <a:pt x="385" y="151"/>
                    <a:pt x="385" y="151"/>
                  </a:cubicBezTo>
                  <a:cubicBezTo>
                    <a:pt x="385" y="166"/>
                    <a:pt x="394" y="179"/>
                    <a:pt x="410" y="179"/>
                  </a:cubicBezTo>
                  <a:cubicBezTo>
                    <a:pt x="426" y="179"/>
                    <a:pt x="435" y="166"/>
                    <a:pt x="435" y="151"/>
                  </a:cubicBezTo>
                  <a:cubicBezTo>
                    <a:pt x="435" y="61"/>
                    <a:pt x="435" y="61"/>
                    <a:pt x="435" y="61"/>
                  </a:cubicBezTo>
                  <a:cubicBezTo>
                    <a:pt x="435" y="27"/>
                    <a:pt x="408" y="4"/>
                    <a:pt x="375" y="4"/>
                  </a:cubicBezTo>
                  <a:cubicBezTo>
                    <a:pt x="343" y="4"/>
                    <a:pt x="323" y="26"/>
                    <a:pt x="323" y="26"/>
                  </a:cubicBezTo>
                  <a:cubicBezTo>
                    <a:pt x="312" y="12"/>
                    <a:pt x="297" y="4"/>
                    <a:pt x="272" y="4"/>
                  </a:cubicBezTo>
                  <a:cubicBezTo>
                    <a:pt x="246" y="4"/>
                    <a:pt x="223" y="26"/>
                    <a:pt x="223" y="26"/>
                  </a:cubicBezTo>
                  <a:cubicBezTo>
                    <a:pt x="212" y="12"/>
                    <a:pt x="194" y="4"/>
                    <a:pt x="178" y="4"/>
                  </a:cubicBezTo>
                  <a:cubicBezTo>
                    <a:pt x="155" y="4"/>
                    <a:pt x="136" y="14"/>
                    <a:pt x="125" y="40"/>
                  </a:cubicBezTo>
                  <a:cubicBezTo>
                    <a:pt x="92" y="119"/>
                    <a:pt x="92" y="119"/>
                    <a:pt x="92" y="119"/>
                  </a:cubicBezTo>
                  <a:lnTo>
                    <a:pt x="49" y="1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Freeform 11"/>
            <p:cNvSpPr>
              <a:spLocks noEditPoints="1"/>
            </p:cNvSpPr>
            <p:nvPr/>
          </p:nvSpPr>
          <p:spPr bwMode="auto">
            <a:xfrm>
              <a:off x="4097338" y="5649913"/>
              <a:ext cx="149225" cy="157163"/>
            </a:xfrm>
            <a:custGeom>
              <a:avLst/>
              <a:gdLst>
                <a:gd name="T0" fmla="*/ 37 w 40"/>
                <a:gd name="T1" fmla="*/ 20 h 41"/>
                <a:gd name="T2" fmla="*/ 37 w 40"/>
                <a:gd name="T3" fmla="*/ 20 h 41"/>
                <a:gd name="T4" fmla="*/ 20 w 40"/>
                <a:gd name="T5" fmla="*/ 4 h 41"/>
                <a:gd name="T6" fmla="*/ 3 w 40"/>
                <a:gd name="T7" fmla="*/ 20 h 41"/>
                <a:gd name="T8" fmla="*/ 3 w 40"/>
                <a:gd name="T9" fmla="*/ 21 h 41"/>
                <a:gd name="T10" fmla="*/ 20 w 40"/>
                <a:gd name="T11" fmla="*/ 37 h 41"/>
                <a:gd name="T12" fmla="*/ 37 w 40"/>
                <a:gd name="T13" fmla="*/ 20 h 41"/>
                <a:gd name="T14" fmla="*/ 0 w 40"/>
                <a:gd name="T15" fmla="*/ 21 h 41"/>
                <a:gd name="T16" fmla="*/ 0 w 40"/>
                <a:gd name="T17" fmla="*/ 20 h 41"/>
                <a:gd name="T18" fmla="*/ 20 w 40"/>
                <a:gd name="T19" fmla="*/ 0 h 41"/>
                <a:gd name="T20" fmla="*/ 40 w 40"/>
                <a:gd name="T21" fmla="*/ 20 h 41"/>
                <a:gd name="T22" fmla="*/ 40 w 40"/>
                <a:gd name="T23" fmla="*/ 20 h 41"/>
                <a:gd name="T24" fmla="*/ 20 w 40"/>
                <a:gd name="T25" fmla="*/ 41 h 41"/>
                <a:gd name="T26" fmla="*/ 0 w 40"/>
                <a:gd name="T27" fmla="*/ 2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0" h="41">
                  <a:moveTo>
                    <a:pt x="37" y="20"/>
                  </a:moveTo>
                  <a:cubicBezTo>
                    <a:pt x="37" y="20"/>
                    <a:pt x="37" y="20"/>
                    <a:pt x="37" y="20"/>
                  </a:cubicBezTo>
                  <a:cubicBezTo>
                    <a:pt x="37" y="11"/>
                    <a:pt x="29" y="4"/>
                    <a:pt x="20" y="4"/>
                  </a:cubicBezTo>
                  <a:cubicBezTo>
                    <a:pt x="11" y="4"/>
                    <a:pt x="3" y="11"/>
                    <a:pt x="3" y="20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30"/>
                    <a:pt x="11" y="37"/>
                    <a:pt x="20" y="37"/>
                  </a:cubicBezTo>
                  <a:cubicBezTo>
                    <a:pt x="29" y="37"/>
                    <a:pt x="37" y="30"/>
                    <a:pt x="37" y="20"/>
                  </a:cubicBezTo>
                  <a:moveTo>
                    <a:pt x="0" y="21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20"/>
                    <a:pt x="40" y="20"/>
                    <a:pt x="40" y="20"/>
                  </a:cubicBezTo>
                  <a:cubicBezTo>
                    <a:pt x="40" y="32"/>
                    <a:pt x="31" y="41"/>
                    <a:pt x="20" y="41"/>
                  </a:cubicBezTo>
                  <a:cubicBezTo>
                    <a:pt x="8" y="41"/>
                    <a:pt x="0" y="32"/>
                    <a:pt x="0" y="2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Freeform 12"/>
            <p:cNvSpPr>
              <a:spLocks noEditPoints="1"/>
            </p:cNvSpPr>
            <p:nvPr/>
          </p:nvSpPr>
          <p:spPr bwMode="auto">
            <a:xfrm>
              <a:off x="4141788" y="5688013"/>
              <a:ext cx="63500" cy="76200"/>
            </a:xfrm>
            <a:custGeom>
              <a:avLst/>
              <a:gdLst>
                <a:gd name="T0" fmla="*/ 9 w 17"/>
                <a:gd name="T1" fmla="*/ 10 h 20"/>
                <a:gd name="T2" fmla="*/ 12 w 17"/>
                <a:gd name="T3" fmla="*/ 7 h 20"/>
                <a:gd name="T4" fmla="*/ 12 w 17"/>
                <a:gd name="T5" fmla="*/ 7 h 20"/>
                <a:gd name="T6" fmla="*/ 9 w 17"/>
                <a:gd name="T7" fmla="*/ 4 h 20"/>
                <a:gd name="T8" fmla="*/ 5 w 17"/>
                <a:gd name="T9" fmla="*/ 4 h 20"/>
                <a:gd name="T10" fmla="*/ 5 w 17"/>
                <a:gd name="T11" fmla="*/ 10 h 20"/>
                <a:gd name="T12" fmla="*/ 9 w 17"/>
                <a:gd name="T13" fmla="*/ 10 h 20"/>
                <a:gd name="T14" fmla="*/ 0 w 17"/>
                <a:gd name="T15" fmla="*/ 2 h 20"/>
                <a:gd name="T16" fmla="*/ 2 w 17"/>
                <a:gd name="T17" fmla="*/ 0 h 20"/>
                <a:gd name="T18" fmla="*/ 9 w 17"/>
                <a:gd name="T19" fmla="*/ 0 h 20"/>
                <a:gd name="T20" fmla="*/ 15 w 17"/>
                <a:gd name="T21" fmla="*/ 2 h 20"/>
                <a:gd name="T22" fmla="*/ 17 w 17"/>
                <a:gd name="T23" fmla="*/ 7 h 20"/>
                <a:gd name="T24" fmla="*/ 17 w 17"/>
                <a:gd name="T25" fmla="*/ 7 h 20"/>
                <a:gd name="T26" fmla="*/ 13 w 17"/>
                <a:gd name="T27" fmla="*/ 13 h 20"/>
                <a:gd name="T28" fmla="*/ 16 w 17"/>
                <a:gd name="T29" fmla="*/ 17 h 20"/>
                <a:gd name="T30" fmla="*/ 16 w 17"/>
                <a:gd name="T31" fmla="*/ 18 h 20"/>
                <a:gd name="T32" fmla="*/ 14 w 17"/>
                <a:gd name="T33" fmla="*/ 20 h 20"/>
                <a:gd name="T34" fmla="*/ 12 w 17"/>
                <a:gd name="T35" fmla="*/ 19 h 20"/>
                <a:gd name="T36" fmla="*/ 8 w 17"/>
                <a:gd name="T37" fmla="*/ 14 h 20"/>
                <a:gd name="T38" fmla="*/ 5 w 17"/>
                <a:gd name="T39" fmla="*/ 14 h 20"/>
                <a:gd name="T40" fmla="*/ 5 w 17"/>
                <a:gd name="T41" fmla="*/ 18 h 20"/>
                <a:gd name="T42" fmla="*/ 2 w 17"/>
                <a:gd name="T43" fmla="*/ 20 h 20"/>
                <a:gd name="T44" fmla="*/ 0 w 17"/>
                <a:gd name="T45" fmla="*/ 18 h 20"/>
                <a:gd name="T46" fmla="*/ 0 w 17"/>
                <a:gd name="T47" fmla="*/ 2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7" h="20">
                  <a:moveTo>
                    <a:pt x="9" y="10"/>
                  </a:moveTo>
                  <a:cubicBezTo>
                    <a:pt x="11" y="10"/>
                    <a:pt x="12" y="9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2" y="5"/>
                    <a:pt x="11" y="4"/>
                    <a:pt x="9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10"/>
                    <a:pt x="5" y="10"/>
                    <a:pt x="5" y="10"/>
                  </a:cubicBezTo>
                  <a:lnTo>
                    <a:pt x="9" y="10"/>
                  </a:lnTo>
                  <a:close/>
                  <a:moveTo>
                    <a:pt x="0" y="2"/>
                  </a:moveTo>
                  <a:cubicBezTo>
                    <a:pt x="0" y="1"/>
                    <a:pt x="1" y="0"/>
                    <a:pt x="2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12" y="0"/>
                    <a:pt x="14" y="1"/>
                    <a:pt x="15" y="2"/>
                  </a:cubicBezTo>
                  <a:cubicBezTo>
                    <a:pt x="16" y="3"/>
                    <a:pt x="17" y="5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10"/>
                    <a:pt x="15" y="12"/>
                    <a:pt x="13" y="13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7"/>
                    <a:pt x="16" y="18"/>
                    <a:pt x="16" y="18"/>
                  </a:cubicBezTo>
                  <a:cubicBezTo>
                    <a:pt x="16" y="19"/>
                    <a:pt x="15" y="20"/>
                    <a:pt x="14" y="20"/>
                  </a:cubicBezTo>
                  <a:cubicBezTo>
                    <a:pt x="13" y="20"/>
                    <a:pt x="13" y="20"/>
                    <a:pt x="12" y="19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5" y="14"/>
                    <a:pt x="5" y="14"/>
                    <a:pt x="5" y="14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9"/>
                    <a:pt x="4" y="20"/>
                    <a:pt x="2" y="20"/>
                  </a:cubicBezTo>
                  <a:cubicBezTo>
                    <a:pt x="1" y="20"/>
                    <a:pt x="0" y="19"/>
                    <a:pt x="0" y="18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4" name="Text Placeholder 3"/>
          <p:cNvSpPr>
            <a:spLocks noGrp="1"/>
          </p:cNvSpPr>
          <p:nvPr>
            <p:ph type="body" sz="quarter" idx="10" hasCustomPrompt="1"/>
          </p:nvPr>
        </p:nvSpPr>
        <p:spPr>
          <a:xfrm>
            <a:off x="6703854" y="2209800"/>
            <a:ext cx="4387977" cy="1676400"/>
          </a:xfrm>
        </p:spPr>
        <p:txBody>
          <a:bodyPr anchor="b"/>
          <a:lstStyle>
            <a:lvl1pPr marL="3175" indent="0">
              <a:spcBef>
                <a:spcPts val="0"/>
              </a:spcBef>
              <a:buNone/>
              <a:defRPr sz="11000">
                <a:solidFill>
                  <a:schemeClr val="bg1"/>
                </a:solidFill>
              </a:defRPr>
            </a:lvl1pPr>
            <a:lvl2pPr marL="3175" indent="0">
              <a:spcBef>
                <a:spcPts val="0"/>
              </a:spcBef>
              <a:buNone/>
              <a:defRPr sz="11000">
                <a:solidFill>
                  <a:schemeClr val="bg1"/>
                </a:solidFill>
              </a:defRPr>
            </a:lvl2pPr>
            <a:lvl3pPr marL="3175" indent="0">
              <a:spcBef>
                <a:spcPts val="0"/>
              </a:spcBef>
              <a:buNone/>
              <a:defRPr sz="11000">
                <a:solidFill>
                  <a:schemeClr val="bg1"/>
                </a:solidFill>
              </a:defRPr>
            </a:lvl3pPr>
            <a:lvl4pPr marL="3175" indent="0">
              <a:spcBef>
                <a:spcPts val="0"/>
              </a:spcBef>
              <a:buNone/>
              <a:defRPr sz="11000">
                <a:solidFill>
                  <a:schemeClr val="bg1"/>
                </a:solidFill>
              </a:defRPr>
            </a:lvl4pPr>
            <a:lvl5pPr marL="3175" indent="0">
              <a:spcBef>
                <a:spcPts val="0"/>
              </a:spcBef>
              <a:buNone/>
              <a:defRPr sz="11000">
                <a:solidFill>
                  <a:schemeClr val="bg1"/>
                </a:solidFill>
              </a:defRPr>
            </a:lvl5pPr>
            <a:lvl6pPr marL="3175" indent="0">
              <a:spcBef>
                <a:spcPts val="0"/>
              </a:spcBef>
              <a:buNone/>
              <a:defRPr sz="11000">
                <a:solidFill>
                  <a:schemeClr val="bg1"/>
                </a:solidFill>
              </a:defRPr>
            </a:lvl6pPr>
            <a:lvl7pPr marL="3175" indent="0">
              <a:spcBef>
                <a:spcPts val="0"/>
              </a:spcBef>
              <a:buNone/>
              <a:defRPr sz="11000">
                <a:solidFill>
                  <a:schemeClr val="bg1"/>
                </a:solidFill>
              </a:defRPr>
            </a:lvl7pPr>
            <a:lvl8pPr marL="3175" indent="0">
              <a:spcBef>
                <a:spcPts val="0"/>
              </a:spcBef>
              <a:buNone/>
              <a:defRPr sz="11000">
                <a:solidFill>
                  <a:schemeClr val="bg1"/>
                </a:solidFill>
              </a:defRPr>
            </a:lvl8pPr>
            <a:lvl9pPr marL="3175" indent="0">
              <a:spcBef>
                <a:spcPts val="0"/>
              </a:spcBef>
              <a:buNone/>
              <a:defRPr sz="11000">
                <a:solidFill>
                  <a:schemeClr val="bg1"/>
                </a:solidFill>
              </a:defRPr>
            </a:lvl9pPr>
          </a:lstStyle>
          <a:p>
            <a:pPr lvl="0"/>
            <a:r>
              <a:rPr lang="en-US" dirty="0" smtClean="0"/>
              <a:t>XX</a:t>
            </a:r>
          </a:p>
        </p:txBody>
      </p:sp>
      <p:sp>
        <p:nvSpPr>
          <p:cNvPr id="14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6703854" y="3886200"/>
            <a:ext cx="4387977" cy="1066800"/>
          </a:xfrm>
        </p:spPr>
        <p:txBody>
          <a:bodyPr/>
          <a:lstStyle>
            <a:lvl1pPr marL="3175" indent="0">
              <a:spcBef>
                <a:spcPts val="0"/>
              </a:spcBef>
              <a:buNone/>
              <a:defRPr sz="2400" cap="none" baseline="0">
                <a:solidFill>
                  <a:schemeClr val="bg1"/>
                </a:solidFill>
              </a:defRPr>
            </a:lvl1pPr>
            <a:lvl2pPr marL="3175" indent="0">
              <a:spcBef>
                <a:spcPts val="0"/>
              </a:spcBef>
              <a:buNone/>
              <a:defRPr sz="2400" cap="none" baseline="0">
                <a:solidFill>
                  <a:schemeClr val="bg1"/>
                </a:solidFill>
              </a:defRPr>
            </a:lvl2pPr>
            <a:lvl3pPr marL="3175" indent="0">
              <a:spcBef>
                <a:spcPts val="0"/>
              </a:spcBef>
              <a:buNone/>
              <a:defRPr sz="2000" cap="all" baseline="0">
                <a:solidFill>
                  <a:schemeClr val="bg1"/>
                </a:solidFill>
              </a:defRPr>
            </a:lvl3pPr>
            <a:lvl4pPr marL="3175" indent="0">
              <a:spcBef>
                <a:spcPts val="0"/>
              </a:spcBef>
              <a:buNone/>
              <a:defRPr sz="2000" cap="all" baseline="0">
                <a:solidFill>
                  <a:schemeClr val="bg1"/>
                </a:solidFill>
              </a:defRPr>
            </a:lvl4pPr>
            <a:lvl5pPr marL="3175" indent="0">
              <a:spcBef>
                <a:spcPts val="0"/>
              </a:spcBef>
              <a:buNone/>
              <a:defRPr sz="2000" cap="all" baseline="0">
                <a:solidFill>
                  <a:schemeClr val="bg1"/>
                </a:solidFill>
              </a:defRPr>
            </a:lvl5pPr>
            <a:lvl6pPr marL="3175" indent="0">
              <a:spcBef>
                <a:spcPts val="0"/>
              </a:spcBef>
              <a:buNone/>
              <a:defRPr sz="2000" cap="all" baseline="0">
                <a:solidFill>
                  <a:schemeClr val="bg1"/>
                </a:solidFill>
              </a:defRPr>
            </a:lvl6pPr>
            <a:lvl7pPr marL="3175" indent="0">
              <a:spcBef>
                <a:spcPts val="0"/>
              </a:spcBef>
              <a:buNone/>
              <a:defRPr sz="2000" cap="all" baseline="0">
                <a:solidFill>
                  <a:schemeClr val="bg1"/>
                </a:solidFill>
              </a:defRPr>
            </a:lvl7pPr>
            <a:lvl8pPr marL="3175" indent="0">
              <a:spcBef>
                <a:spcPts val="0"/>
              </a:spcBef>
              <a:buNone/>
              <a:defRPr sz="2000" cap="all" baseline="0">
                <a:solidFill>
                  <a:schemeClr val="bg1"/>
                </a:solidFill>
              </a:defRPr>
            </a:lvl8pPr>
            <a:lvl9pPr marL="3175" indent="0">
              <a:spcBef>
                <a:spcPts val="0"/>
              </a:spcBef>
              <a:buNone/>
              <a:defRPr sz="2000" cap="all" baseline="0">
                <a:solidFill>
                  <a:schemeClr val="bg1"/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26503497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ustom Metric 3">
    <p:bg bwMode="ltGray">
      <p:bgPr>
        <a:solidFill>
          <a:schemeClr val="bg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68501"/>
            <a:ext cx="12188952" cy="6289499"/>
          </a:xfrm>
          <a:prstGeom prst="rect">
            <a:avLst/>
          </a:prstGeom>
        </p:spPr>
      </p:pic>
      <p:grpSp>
        <p:nvGrpSpPr>
          <p:cNvPr id="24" name="Group 23"/>
          <p:cNvGrpSpPr/>
          <p:nvPr/>
        </p:nvGrpSpPr>
        <p:grpSpPr>
          <a:xfrm>
            <a:off x="617878" y="6446044"/>
            <a:ext cx="1099793" cy="173355"/>
            <a:chOff x="-84138" y="5622925"/>
            <a:chExt cx="4330701" cy="682626"/>
          </a:xfrm>
        </p:grpSpPr>
        <p:sp>
          <p:nvSpPr>
            <p:cNvPr id="25" name="Freeform 6"/>
            <p:cNvSpPr>
              <a:spLocks/>
            </p:cNvSpPr>
            <p:nvPr/>
          </p:nvSpPr>
          <p:spPr bwMode="auto">
            <a:xfrm>
              <a:off x="1589088" y="5649913"/>
              <a:ext cx="914400" cy="647700"/>
            </a:xfrm>
            <a:custGeom>
              <a:avLst/>
              <a:gdLst>
                <a:gd name="T0" fmla="*/ 52 w 243"/>
                <a:gd name="T1" fmla="*/ 159 h 170"/>
                <a:gd name="T2" fmla="*/ 2 w 243"/>
                <a:gd name="T3" fmla="*/ 19 h 170"/>
                <a:gd name="T4" fmla="*/ 0 w 243"/>
                <a:gd name="T5" fmla="*/ 12 h 170"/>
                <a:gd name="T6" fmla="*/ 13 w 243"/>
                <a:gd name="T7" fmla="*/ 0 h 170"/>
                <a:gd name="T8" fmla="*/ 25 w 243"/>
                <a:gd name="T9" fmla="*/ 11 h 170"/>
                <a:gd name="T10" fmla="*/ 67 w 243"/>
                <a:gd name="T11" fmla="*/ 131 h 170"/>
                <a:gd name="T12" fmla="*/ 109 w 243"/>
                <a:gd name="T13" fmla="*/ 10 h 170"/>
                <a:gd name="T14" fmla="*/ 121 w 243"/>
                <a:gd name="T15" fmla="*/ 0 h 170"/>
                <a:gd name="T16" fmla="*/ 122 w 243"/>
                <a:gd name="T17" fmla="*/ 0 h 170"/>
                <a:gd name="T18" fmla="*/ 135 w 243"/>
                <a:gd name="T19" fmla="*/ 10 h 170"/>
                <a:gd name="T20" fmla="*/ 177 w 243"/>
                <a:gd name="T21" fmla="*/ 131 h 170"/>
                <a:gd name="T22" fmla="*/ 219 w 243"/>
                <a:gd name="T23" fmla="*/ 10 h 170"/>
                <a:gd name="T24" fmla="*/ 231 w 243"/>
                <a:gd name="T25" fmla="*/ 0 h 170"/>
                <a:gd name="T26" fmla="*/ 243 w 243"/>
                <a:gd name="T27" fmla="*/ 12 h 170"/>
                <a:gd name="T28" fmla="*/ 241 w 243"/>
                <a:gd name="T29" fmla="*/ 19 h 170"/>
                <a:gd name="T30" fmla="*/ 191 w 243"/>
                <a:gd name="T31" fmla="*/ 159 h 170"/>
                <a:gd name="T32" fmla="*/ 177 w 243"/>
                <a:gd name="T33" fmla="*/ 170 h 170"/>
                <a:gd name="T34" fmla="*/ 176 w 243"/>
                <a:gd name="T35" fmla="*/ 170 h 170"/>
                <a:gd name="T36" fmla="*/ 163 w 243"/>
                <a:gd name="T37" fmla="*/ 159 h 170"/>
                <a:gd name="T38" fmla="*/ 122 w 243"/>
                <a:gd name="T39" fmla="*/ 40 h 170"/>
                <a:gd name="T40" fmla="*/ 80 w 243"/>
                <a:gd name="T41" fmla="*/ 159 h 170"/>
                <a:gd name="T42" fmla="*/ 66 w 243"/>
                <a:gd name="T43" fmla="*/ 170 h 170"/>
                <a:gd name="T44" fmla="*/ 66 w 243"/>
                <a:gd name="T45" fmla="*/ 170 h 170"/>
                <a:gd name="T46" fmla="*/ 52 w 243"/>
                <a:gd name="T47" fmla="*/ 159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43" h="170">
                  <a:moveTo>
                    <a:pt x="52" y="159"/>
                  </a:moveTo>
                  <a:cubicBezTo>
                    <a:pt x="2" y="19"/>
                    <a:pt x="2" y="19"/>
                    <a:pt x="2" y="19"/>
                  </a:cubicBezTo>
                  <a:cubicBezTo>
                    <a:pt x="1" y="17"/>
                    <a:pt x="0" y="14"/>
                    <a:pt x="0" y="12"/>
                  </a:cubicBezTo>
                  <a:cubicBezTo>
                    <a:pt x="0" y="6"/>
                    <a:pt x="5" y="0"/>
                    <a:pt x="13" y="0"/>
                  </a:cubicBezTo>
                  <a:cubicBezTo>
                    <a:pt x="19" y="0"/>
                    <a:pt x="23" y="4"/>
                    <a:pt x="25" y="11"/>
                  </a:cubicBezTo>
                  <a:cubicBezTo>
                    <a:pt x="67" y="131"/>
                    <a:pt x="67" y="131"/>
                    <a:pt x="67" y="131"/>
                  </a:cubicBezTo>
                  <a:cubicBezTo>
                    <a:pt x="109" y="10"/>
                    <a:pt x="109" y="10"/>
                    <a:pt x="109" y="10"/>
                  </a:cubicBezTo>
                  <a:cubicBezTo>
                    <a:pt x="111" y="4"/>
                    <a:pt x="114" y="0"/>
                    <a:pt x="121" y="0"/>
                  </a:cubicBezTo>
                  <a:cubicBezTo>
                    <a:pt x="122" y="0"/>
                    <a:pt x="122" y="0"/>
                    <a:pt x="122" y="0"/>
                  </a:cubicBezTo>
                  <a:cubicBezTo>
                    <a:pt x="129" y="0"/>
                    <a:pt x="133" y="4"/>
                    <a:pt x="135" y="10"/>
                  </a:cubicBezTo>
                  <a:cubicBezTo>
                    <a:pt x="177" y="131"/>
                    <a:pt x="177" y="131"/>
                    <a:pt x="177" y="131"/>
                  </a:cubicBezTo>
                  <a:cubicBezTo>
                    <a:pt x="219" y="10"/>
                    <a:pt x="219" y="10"/>
                    <a:pt x="219" y="10"/>
                  </a:cubicBezTo>
                  <a:cubicBezTo>
                    <a:pt x="221" y="5"/>
                    <a:pt x="224" y="0"/>
                    <a:pt x="231" y="0"/>
                  </a:cubicBezTo>
                  <a:cubicBezTo>
                    <a:pt x="238" y="0"/>
                    <a:pt x="243" y="6"/>
                    <a:pt x="243" y="12"/>
                  </a:cubicBezTo>
                  <a:cubicBezTo>
                    <a:pt x="243" y="14"/>
                    <a:pt x="242" y="17"/>
                    <a:pt x="241" y="19"/>
                  </a:cubicBezTo>
                  <a:cubicBezTo>
                    <a:pt x="191" y="159"/>
                    <a:pt x="191" y="159"/>
                    <a:pt x="191" y="159"/>
                  </a:cubicBezTo>
                  <a:cubicBezTo>
                    <a:pt x="188" y="166"/>
                    <a:pt x="183" y="170"/>
                    <a:pt x="177" y="170"/>
                  </a:cubicBezTo>
                  <a:cubicBezTo>
                    <a:pt x="176" y="170"/>
                    <a:pt x="176" y="170"/>
                    <a:pt x="176" y="170"/>
                  </a:cubicBezTo>
                  <a:cubicBezTo>
                    <a:pt x="170" y="170"/>
                    <a:pt x="165" y="166"/>
                    <a:pt x="163" y="159"/>
                  </a:cubicBezTo>
                  <a:cubicBezTo>
                    <a:pt x="122" y="40"/>
                    <a:pt x="122" y="40"/>
                    <a:pt x="122" y="40"/>
                  </a:cubicBezTo>
                  <a:cubicBezTo>
                    <a:pt x="80" y="159"/>
                    <a:pt x="80" y="159"/>
                    <a:pt x="80" y="159"/>
                  </a:cubicBezTo>
                  <a:cubicBezTo>
                    <a:pt x="78" y="166"/>
                    <a:pt x="73" y="170"/>
                    <a:pt x="66" y="170"/>
                  </a:cubicBezTo>
                  <a:cubicBezTo>
                    <a:pt x="66" y="170"/>
                    <a:pt x="66" y="170"/>
                    <a:pt x="66" y="170"/>
                  </a:cubicBezTo>
                  <a:cubicBezTo>
                    <a:pt x="60" y="170"/>
                    <a:pt x="55" y="166"/>
                    <a:pt x="52" y="159"/>
                  </a:cubicBezTo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7"/>
            <p:cNvSpPr>
              <a:spLocks/>
            </p:cNvSpPr>
            <p:nvPr/>
          </p:nvSpPr>
          <p:spPr bwMode="auto">
            <a:xfrm>
              <a:off x="3163888" y="5649913"/>
              <a:ext cx="354013" cy="647700"/>
            </a:xfrm>
            <a:custGeom>
              <a:avLst/>
              <a:gdLst>
                <a:gd name="T0" fmla="*/ 0 w 94"/>
                <a:gd name="T1" fmla="*/ 13 h 170"/>
                <a:gd name="T2" fmla="*/ 12 w 94"/>
                <a:gd name="T3" fmla="*/ 0 h 170"/>
                <a:gd name="T4" fmla="*/ 24 w 94"/>
                <a:gd name="T5" fmla="*/ 13 h 170"/>
                <a:gd name="T6" fmla="*/ 24 w 94"/>
                <a:gd name="T7" fmla="*/ 41 h 170"/>
                <a:gd name="T8" fmla="*/ 82 w 94"/>
                <a:gd name="T9" fmla="*/ 0 h 170"/>
                <a:gd name="T10" fmla="*/ 94 w 94"/>
                <a:gd name="T11" fmla="*/ 13 h 170"/>
                <a:gd name="T12" fmla="*/ 83 w 94"/>
                <a:gd name="T13" fmla="*/ 25 h 170"/>
                <a:gd name="T14" fmla="*/ 24 w 94"/>
                <a:gd name="T15" fmla="*/ 101 h 170"/>
                <a:gd name="T16" fmla="*/ 24 w 94"/>
                <a:gd name="T17" fmla="*/ 157 h 170"/>
                <a:gd name="T18" fmla="*/ 12 w 94"/>
                <a:gd name="T19" fmla="*/ 170 h 170"/>
                <a:gd name="T20" fmla="*/ 0 w 94"/>
                <a:gd name="T21" fmla="*/ 157 h 170"/>
                <a:gd name="T22" fmla="*/ 0 w 94"/>
                <a:gd name="T23" fmla="*/ 13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4" h="170">
                  <a:moveTo>
                    <a:pt x="0" y="13"/>
                  </a:moveTo>
                  <a:cubicBezTo>
                    <a:pt x="0" y="6"/>
                    <a:pt x="5" y="0"/>
                    <a:pt x="12" y="0"/>
                  </a:cubicBezTo>
                  <a:cubicBezTo>
                    <a:pt x="19" y="0"/>
                    <a:pt x="24" y="5"/>
                    <a:pt x="24" y="13"/>
                  </a:cubicBezTo>
                  <a:cubicBezTo>
                    <a:pt x="24" y="41"/>
                    <a:pt x="24" y="41"/>
                    <a:pt x="24" y="41"/>
                  </a:cubicBezTo>
                  <a:cubicBezTo>
                    <a:pt x="37" y="13"/>
                    <a:pt x="64" y="0"/>
                    <a:pt x="82" y="0"/>
                  </a:cubicBezTo>
                  <a:cubicBezTo>
                    <a:pt x="89" y="0"/>
                    <a:pt x="94" y="6"/>
                    <a:pt x="94" y="13"/>
                  </a:cubicBezTo>
                  <a:cubicBezTo>
                    <a:pt x="94" y="20"/>
                    <a:pt x="89" y="24"/>
                    <a:pt x="83" y="25"/>
                  </a:cubicBezTo>
                  <a:cubicBezTo>
                    <a:pt x="51" y="29"/>
                    <a:pt x="24" y="53"/>
                    <a:pt x="24" y="101"/>
                  </a:cubicBezTo>
                  <a:cubicBezTo>
                    <a:pt x="24" y="157"/>
                    <a:pt x="24" y="157"/>
                    <a:pt x="24" y="157"/>
                  </a:cubicBezTo>
                  <a:cubicBezTo>
                    <a:pt x="24" y="164"/>
                    <a:pt x="19" y="170"/>
                    <a:pt x="12" y="170"/>
                  </a:cubicBezTo>
                  <a:cubicBezTo>
                    <a:pt x="5" y="170"/>
                    <a:pt x="0" y="164"/>
                    <a:pt x="0" y="157"/>
                  </a:cubicBezTo>
                  <a:lnTo>
                    <a:pt x="0" y="13"/>
                  </a:lnTo>
                  <a:close/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8"/>
            <p:cNvSpPr>
              <a:spLocks noEditPoints="1"/>
            </p:cNvSpPr>
            <p:nvPr/>
          </p:nvSpPr>
          <p:spPr bwMode="auto">
            <a:xfrm>
              <a:off x="3509963" y="5649913"/>
              <a:ext cx="579438" cy="655638"/>
            </a:xfrm>
            <a:custGeom>
              <a:avLst/>
              <a:gdLst>
                <a:gd name="T0" fmla="*/ 129 w 154"/>
                <a:gd name="T1" fmla="*/ 76 h 172"/>
                <a:gd name="T2" fmla="*/ 77 w 154"/>
                <a:gd name="T3" fmla="*/ 21 h 172"/>
                <a:gd name="T4" fmla="*/ 25 w 154"/>
                <a:gd name="T5" fmla="*/ 76 h 172"/>
                <a:gd name="T6" fmla="*/ 129 w 154"/>
                <a:gd name="T7" fmla="*/ 76 h 172"/>
                <a:gd name="T8" fmla="*/ 81 w 154"/>
                <a:gd name="T9" fmla="*/ 172 h 172"/>
                <a:gd name="T10" fmla="*/ 0 w 154"/>
                <a:gd name="T11" fmla="*/ 86 h 172"/>
                <a:gd name="T12" fmla="*/ 0 w 154"/>
                <a:gd name="T13" fmla="*/ 85 h 172"/>
                <a:gd name="T14" fmla="*/ 78 w 154"/>
                <a:gd name="T15" fmla="*/ 0 h 172"/>
                <a:gd name="T16" fmla="*/ 154 w 154"/>
                <a:gd name="T17" fmla="*/ 83 h 172"/>
                <a:gd name="T18" fmla="*/ 142 w 154"/>
                <a:gd name="T19" fmla="*/ 95 h 172"/>
                <a:gd name="T20" fmla="*/ 25 w 154"/>
                <a:gd name="T21" fmla="*/ 95 h 172"/>
                <a:gd name="T22" fmla="*/ 82 w 154"/>
                <a:gd name="T23" fmla="*/ 150 h 172"/>
                <a:gd name="T24" fmla="*/ 129 w 154"/>
                <a:gd name="T25" fmla="*/ 131 h 172"/>
                <a:gd name="T26" fmla="*/ 136 w 154"/>
                <a:gd name="T27" fmla="*/ 128 h 172"/>
                <a:gd name="T28" fmla="*/ 146 w 154"/>
                <a:gd name="T29" fmla="*/ 139 h 172"/>
                <a:gd name="T30" fmla="*/ 142 w 154"/>
                <a:gd name="T31" fmla="*/ 147 h 172"/>
                <a:gd name="T32" fmla="*/ 81 w 154"/>
                <a:gd name="T33" fmla="*/ 172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4" h="172">
                  <a:moveTo>
                    <a:pt x="129" y="76"/>
                  </a:moveTo>
                  <a:cubicBezTo>
                    <a:pt x="127" y="47"/>
                    <a:pt x="110" y="21"/>
                    <a:pt x="77" y="21"/>
                  </a:cubicBezTo>
                  <a:cubicBezTo>
                    <a:pt x="49" y="21"/>
                    <a:pt x="28" y="44"/>
                    <a:pt x="25" y="76"/>
                  </a:cubicBezTo>
                  <a:lnTo>
                    <a:pt x="129" y="76"/>
                  </a:lnTo>
                  <a:close/>
                  <a:moveTo>
                    <a:pt x="81" y="172"/>
                  </a:moveTo>
                  <a:cubicBezTo>
                    <a:pt x="36" y="172"/>
                    <a:pt x="0" y="137"/>
                    <a:pt x="0" y="86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38"/>
                    <a:pt x="33" y="0"/>
                    <a:pt x="78" y="0"/>
                  </a:cubicBezTo>
                  <a:cubicBezTo>
                    <a:pt x="126" y="0"/>
                    <a:pt x="154" y="40"/>
                    <a:pt x="154" y="83"/>
                  </a:cubicBezTo>
                  <a:cubicBezTo>
                    <a:pt x="154" y="90"/>
                    <a:pt x="148" y="95"/>
                    <a:pt x="142" y="95"/>
                  </a:cubicBezTo>
                  <a:cubicBezTo>
                    <a:pt x="25" y="95"/>
                    <a:pt x="25" y="95"/>
                    <a:pt x="25" y="95"/>
                  </a:cubicBezTo>
                  <a:cubicBezTo>
                    <a:pt x="28" y="130"/>
                    <a:pt x="53" y="150"/>
                    <a:pt x="82" y="150"/>
                  </a:cubicBezTo>
                  <a:cubicBezTo>
                    <a:pt x="102" y="150"/>
                    <a:pt x="117" y="142"/>
                    <a:pt x="129" y="131"/>
                  </a:cubicBezTo>
                  <a:cubicBezTo>
                    <a:pt x="131" y="130"/>
                    <a:pt x="133" y="128"/>
                    <a:pt x="136" y="128"/>
                  </a:cubicBezTo>
                  <a:cubicBezTo>
                    <a:pt x="142" y="128"/>
                    <a:pt x="146" y="133"/>
                    <a:pt x="146" y="139"/>
                  </a:cubicBezTo>
                  <a:cubicBezTo>
                    <a:pt x="146" y="142"/>
                    <a:pt x="145" y="145"/>
                    <a:pt x="142" y="147"/>
                  </a:cubicBezTo>
                  <a:cubicBezTo>
                    <a:pt x="127" y="162"/>
                    <a:pt x="109" y="172"/>
                    <a:pt x="81" y="172"/>
                  </a:cubicBezTo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9"/>
            <p:cNvSpPr>
              <a:spLocks noEditPoints="1"/>
            </p:cNvSpPr>
            <p:nvPr/>
          </p:nvSpPr>
          <p:spPr bwMode="auto">
            <a:xfrm>
              <a:off x="2503488" y="5649913"/>
              <a:ext cx="547688" cy="655638"/>
            </a:xfrm>
            <a:custGeom>
              <a:avLst/>
              <a:gdLst>
                <a:gd name="T0" fmla="*/ 122 w 146"/>
                <a:gd name="T1" fmla="*/ 107 h 172"/>
                <a:gd name="T2" fmla="*/ 122 w 146"/>
                <a:gd name="T3" fmla="*/ 91 h 172"/>
                <a:gd name="T4" fmla="*/ 74 w 146"/>
                <a:gd name="T5" fmla="*/ 84 h 172"/>
                <a:gd name="T6" fmla="*/ 25 w 146"/>
                <a:gd name="T7" fmla="*/ 118 h 172"/>
                <a:gd name="T8" fmla="*/ 25 w 146"/>
                <a:gd name="T9" fmla="*/ 119 h 172"/>
                <a:gd name="T10" fmla="*/ 67 w 146"/>
                <a:gd name="T11" fmla="*/ 152 h 172"/>
                <a:gd name="T12" fmla="*/ 122 w 146"/>
                <a:gd name="T13" fmla="*/ 107 h 172"/>
                <a:gd name="T14" fmla="*/ 0 w 146"/>
                <a:gd name="T15" fmla="*/ 120 h 172"/>
                <a:gd name="T16" fmla="*/ 0 w 146"/>
                <a:gd name="T17" fmla="*/ 119 h 172"/>
                <a:gd name="T18" fmla="*/ 71 w 146"/>
                <a:gd name="T19" fmla="*/ 66 h 172"/>
                <a:gd name="T20" fmla="*/ 122 w 146"/>
                <a:gd name="T21" fmla="*/ 73 h 172"/>
                <a:gd name="T22" fmla="*/ 122 w 146"/>
                <a:gd name="T23" fmla="*/ 67 h 172"/>
                <a:gd name="T24" fmla="*/ 73 w 146"/>
                <a:gd name="T25" fmla="*/ 22 h 172"/>
                <a:gd name="T26" fmla="*/ 34 w 146"/>
                <a:gd name="T27" fmla="*/ 30 h 172"/>
                <a:gd name="T28" fmla="*/ 30 w 146"/>
                <a:gd name="T29" fmla="*/ 31 h 172"/>
                <a:gd name="T30" fmla="*/ 19 w 146"/>
                <a:gd name="T31" fmla="*/ 20 h 172"/>
                <a:gd name="T32" fmla="*/ 26 w 146"/>
                <a:gd name="T33" fmla="*/ 10 h 172"/>
                <a:gd name="T34" fmla="*/ 75 w 146"/>
                <a:gd name="T35" fmla="*/ 0 h 172"/>
                <a:gd name="T36" fmla="*/ 129 w 146"/>
                <a:gd name="T37" fmla="*/ 19 h 172"/>
                <a:gd name="T38" fmla="*/ 146 w 146"/>
                <a:gd name="T39" fmla="*/ 67 h 172"/>
                <a:gd name="T40" fmla="*/ 146 w 146"/>
                <a:gd name="T41" fmla="*/ 158 h 172"/>
                <a:gd name="T42" fmla="*/ 134 w 146"/>
                <a:gd name="T43" fmla="*/ 170 h 172"/>
                <a:gd name="T44" fmla="*/ 122 w 146"/>
                <a:gd name="T45" fmla="*/ 159 h 172"/>
                <a:gd name="T46" fmla="*/ 122 w 146"/>
                <a:gd name="T47" fmla="*/ 143 h 172"/>
                <a:gd name="T48" fmla="*/ 62 w 146"/>
                <a:gd name="T49" fmla="*/ 172 h 172"/>
                <a:gd name="T50" fmla="*/ 0 w 146"/>
                <a:gd name="T51" fmla="*/ 12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46" h="172">
                  <a:moveTo>
                    <a:pt x="122" y="107"/>
                  </a:moveTo>
                  <a:cubicBezTo>
                    <a:pt x="122" y="91"/>
                    <a:pt x="122" y="91"/>
                    <a:pt x="122" y="91"/>
                  </a:cubicBezTo>
                  <a:cubicBezTo>
                    <a:pt x="110" y="88"/>
                    <a:pt x="94" y="84"/>
                    <a:pt x="74" y="84"/>
                  </a:cubicBezTo>
                  <a:cubicBezTo>
                    <a:pt x="43" y="84"/>
                    <a:pt x="25" y="98"/>
                    <a:pt x="25" y="118"/>
                  </a:cubicBezTo>
                  <a:cubicBezTo>
                    <a:pt x="25" y="119"/>
                    <a:pt x="25" y="119"/>
                    <a:pt x="25" y="119"/>
                  </a:cubicBezTo>
                  <a:cubicBezTo>
                    <a:pt x="25" y="140"/>
                    <a:pt x="45" y="152"/>
                    <a:pt x="67" y="152"/>
                  </a:cubicBezTo>
                  <a:cubicBezTo>
                    <a:pt x="97" y="152"/>
                    <a:pt x="122" y="133"/>
                    <a:pt x="122" y="107"/>
                  </a:cubicBezTo>
                  <a:moveTo>
                    <a:pt x="0" y="120"/>
                  </a:moveTo>
                  <a:cubicBezTo>
                    <a:pt x="0" y="119"/>
                    <a:pt x="0" y="119"/>
                    <a:pt x="0" y="119"/>
                  </a:cubicBezTo>
                  <a:cubicBezTo>
                    <a:pt x="0" y="85"/>
                    <a:pt x="29" y="66"/>
                    <a:pt x="71" y="66"/>
                  </a:cubicBezTo>
                  <a:cubicBezTo>
                    <a:pt x="92" y="66"/>
                    <a:pt x="107" y="69"/>
                    <a:pt x="122" y="73"/>
                  </a:cubicBezTo>
                  <a:cubicBezTo>
                    <a:pt x="122" y="67"/>
                    <a:pt x="122" y="67"/>
                    <a:pt x="122" y="67"/>
                  </a:cubicBezTo>
                  <a:cubicBezTo>
                    <a:pt x="122" y="37"/>
                    <a:pt x="104" y="22"/>
                    <a:pt x="73" y="22"/>
                  </a:cubicBezTo>
                  <a:cubicBezTo>
                    <a:pt x="56" y="22"/>
                    <a:pt x="46" y="24"/>
                    <a:pt x="34" y="30"/>
                  </a:cubicBezTo>
                  <a:cubicBezTo>
                    <a:pt x="33" y="30"/>
                    <a:pt x="31" y="31"/>
                    <a:pt x="30" y="31"/>
                  </a:cubicBezTo>
                  <a:cubicBezTo>
                    <a:pt x="24" y="31"/>
                    <a:pt x="19" y="26"/>
                    <a:pt x="19" y="20"/>
                  </a:cubicBezTo>
                  <a:cubicBezTo>
                    <a:pt x="19" y="15"/>
                    <a:pt x="21" y="12"/>
                    <a:pt x="26" y="10"/>
                  </a:cubicBezTo>
                  <a:cubicBezTo>
                    <a:pt x="42" y="3"/>
                    <a:pt x="54" y="0"/>
                    <a:pt x="75" y="0"/>
                  </a:cubicBezTo>
                  <a:cubicBezTo>
                    <a:pt x="99" y="0"/>
                    <a:pt x="117" y="6"/>
                    <a:pt x="129" y="19"/>
                  </a:cubicBezTo>
                  <a:cubicBezTo>
                    <a:pt x="140" y="30"/>
                    <a:pt x="146" y="46"/>
                    <a:pt x="146" y="67"/>
                  </a:cubicBezTo>
                  <a:cubicBezTo>
                    <a:pt x="146" y="158"/>
                    <a:pt x="146" y="158"/>
                    <a:pt x="146" y="158"/>
                  </a:cubicBezTo>
                  <a:cubicBezTo>
                    <a:pt x="146" y="165"/>
                    <a:pt x="141" y="170"/>
                    <a:pt x="134" y="170"/>
                  </a:cubicBezTo>
                  <a:cubicBezTo>
                    <a:pt x="127" y="170"/>
                    <a:pt x="122" y="165"/>
                    <a:pt x="122" y="159"/>
                  </a:cubicBezTo>
                  <a:cubicBezTo>
                    <a:pt x="122" y="143"/>
                    <a:pt x="122" y="143"/>
                    <a:pt x="122" y="143"/>
                  </a:cubicBezTo>
                  <a:cubicBezTo>
                    <a:pt x="111" y="158"/>
                    <a:pt x="91" y="172"/>
                    <a:pt x="62" y="172"/>
                  </a:cubicBezTo>
                  <a:cubicBezTo>
                    <a:pt x="32" y="172"/>
                    <a:pt x="0" y="154"/>
                    <a:pt x="0" y="120"/>
                  </a:cubicBezTo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Freeform 10"/>
            <p:cNvSpPr>
              <a:spLocks/>
            </p:cNvSpPr>
            <p:nvPr/>
          </p:nvSpPr>
          <p:spPr bwMode="auto">
            <a:xfrm>
              <a:off x="-84138" y="5622925"/>
              <a:ext cx="1635125" cy="682625"/>
            </a:xfrm>
            <a:custGeom>
              <a:avLst/>
              <a:gdLst>
                <a:gd name="T0" fmla="*/ 49 w 435"/>
                <a:gd name="T1" fmla="*/ 18 h 179"/>
                <a:gd name="T2" fmla="*/ 17 w 435"/>
                <a:gd name="T3" fmla="*/ 6 h 179"/>
                <a:gd name="T4" fmla="*/ 6 w 435"/>
                <a:gd name="T5" fmla="*/ 37 h 179"/>
                <a:gd name="T6" fmla="*/ 58 w 435"/>
                <a:gd name="T7" fmla="*/ 152 h 179"/>
                <a:gd name="T8" fmla="*/ 92 w 435"/>
                <a:gd name="T9" fmla="*/ 179 h 179"/>
                <a:gd name="T10" fmla="*/ 125 w 435"/>
                <a:gd name="T11" fmla="*/ 152 h 179"/>
                <a:gd name="T12" fmla="*/ 171 w 435"/>
                <a:gd name="T13" fmla="*/ 51 h 179"/>
                <a:gd name="T14" fmla="*/ 178 w 435"/>
                <a:gd name="T15" fmla="*/ 46 h 179"/>
                <a:gd name="T16" fmla="*/ 185 w 435"/>
                <a:gd name="T17" fmla="*/ 54 h 179"/>
                <a:gd name="T18" fmla="*/ 185 w 435"/>
                <a:gd name="T19" fmla="*/ 151 h 179"/>
                <a:gd name="T20" fmla="*/ 209 w 435"/>
                <a:gd name="T21" fmla="*/ 179 h 179"/>
                <a:gd name="T22" fmla="*/ 234 w 435"/>
                <a:gd name="T23" fmla="*/ 151 h 179"/>
                <a:gd name="T24" fmla="*/ 234 w 435"/>
                <a:gd name="T25" fmla="*/ 72 h 179"/>
                <a:gd name="T26" fmla="*/ 260 w 435"/>
                <a:gd name="T27" fmla="*/ 46 h 179"/>
                <a:gd name="T28" fmla="*/ 285 w 435"/>
                <a:gd name="T29" fmla="*/ 72 h 179"/>
                <a:gd name="T30" fmla="*/ 285 w 435"/>
                <a:gd name="T31" fmla="*/ 151 h 179"/>
                <a:gd name="T32" fmla="*/ 310 w 435"/>
                <a:gd name="T33" fmla="*/ 179 h 179"/>
                <a:gd name="T34" fmla="*/ 334 w 435"/>
                <a:gd name="T35" fmla="*/ 151 h 179"/>
                <a:gd name="T36" fmla="*/ 334 w 435"/>
                <a:gd name="T37" fmla="*/ 72 h 179"/>
                <a:gd name="T38" fmla="*/ 360 w 435"/>
                <a:gd name="T39" fmla="*/ 46 h 179"/>
                <a:gd name="T40" fmla="*/ 385 w 435"/>
                <a:gd name="T41" fmla="*/ 72 h 179"/>
                <a:gd name="T42" fmla="*/ 385 w 435"/>
                <a:gd name="T43" fmla="*/ 151 h 179"/>
                <a:gd name="T44" fmla="*/ 410 w 435"/>
                <a:gd name="T45" fmla="*/ 179 h 179"/>
                <a:gd name="T46" fmla="*/ 435 w 435"/>
                <a:gd name="T47" fmla="*/ 151 h 179"/>
                <a:gd name="T48" fmla="*/ 435 w 435"/>
                <a:gd name="T49" fmla="*/ 61 h 179"/>
                <a:gd name="T50" fmla="*/ 375 w 435"/>
                <a:gd name="T51" fmla="*/ 4 h 179"/>
                <a:gd name="T52" fmla="*/ 323 w 435"/>
                <a:gd name="T53" fmla="*/ 26 h 179"/>
                <a:gd name="T54" fmla="*/ 272 w 435"/>
                <a:gd name="T55" fmla="*/ 4 h 179"/>
                <a:gd name="T56" fmla="*/ 223 w 435"/>
                <a:gd name="T57" fmla="*/ 26 h 179"/>
                <a:gd name="T58" fmla="*/ 178 w 435"/>
                <a:gd name="T59" fmla="*/ 4 h 179"/>
                <a:gd name="T60" fmla="*/ 125 w 435"/>
                <a:gd name="T61" fmla="*/ 40 h 179"/>
                <a:gd name="T62" fmla="*/ 92 w 435"/>
                <a:gd name="T63" fmla="*/ 119 h 179"/>
                <a:gd name="T64" fmla="*/ 49 w 435"/>
                <a:gd name="T65" fmla="*/ 18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35" h="179">
                  <a:moveTo>
                    <a:pt x="49" y="18"/>
                  </a:moveTo>
                  <a:cubicBezTo>
                    <a:pt x="43" y="6"/>
                    <a:pt x="30" y="0"/>
                    <a:pt x="17" y="6"/>
                  </a:cubicBezTo>
                  <a:cubicBezTo>
                    <a:pt x="5" y="12"/>
                    <a:pt x="0" y="25"/>
                    <a:pt x="6" y="37"/>
                  </a:cubicBezTo>
                  <a:cubicBezTo>
                    <a:pt x="58" y="152"/>
                    <a:pt x="58" y="152"/>
                    <a:pt x="58" y="152"/>
                  </a:cubicBezTo>
                  <a:cubicBezTo>
                    <a:pt x="67" y="169"/>
                    <a:pt x="75" y="179"/>
                    <a:pt x="92" y="179"/>
                  </a:cubicBezTo>
                  <a:cubicBezTo>
                    <a:pt x="109" y="179"/>
                    <a:pt x="117" y="169"/>
                    <a:pt x="125" y="152"/>
                  </a:cubicBezTo>
                  <a:cubicBezTo>
                    <a:pt x="125" y="152"/>
                    <a:pt x="171" y="52"/>
                    <a:pt x="171" y="51"/>
                  </a:cubicBezTo>
                  <a:cubicBezTo>
                    <a:pt x="172" y="50"/>
                    <a:pt x="173" y="46"/>
                    <a:pt x="178" y="46"/>
                  </a:cubicBezTo>
                  <a:cubicBezTo>
                    <a:pt x="182" y="47"/>
                    <a:pt x="185" y="50"/>
                    <a:pt x="185" y="54"/>
                  </a:cubicBezTo>
                  <a:cubicBezTo>
                    <a:pt x="185" y="151"/>
                    <a:pt x="185" y="151"/>
                    <a:pt x="185" y="151"/>
                  </a:cubicBezTo>
                  <a:cubicBezTo>
                    <a:pt x="185" y="166"/>
                    <a:pt x="193" y="179"/>
                    <a:pt x="209" y="179"/>
                  </a:cubicBezTo>
                  <a:cubicBezTo>
                    <a:pt x="225" y="179"/>
                    <a:pt x="234" y="166"/>
                    <a:pt x="234" y="151"/>
                  </a:cubicBezTo>
                  <a:cubicBezTo>
                    <a:pt x="234" y="72"/>
                    <a:pt x="234" y="72"/>
                    <a:pt x="234" y="72"/>
                  </a:cubicBezTo>
                  <a:cubicBezTo>
                    <a:pt x="234" y="56"/>
                    <a:pt x="245" y="46"/>
                    <a:pt x="260" y="46"/>
                  </a:cubicBezTo>
                  <a:cubicBezTo>
                    <a:pt x="275" y="46"/>
                    <a:pt x="285" y="57"/>
                    <a:pt x="285" y="72"/>
                  </a:cubicBezTo>
                  <a:cubicBezTo>
                    <a:pt x="285" y="151"/>
                    <a:pt x="285" y="151"/>
                    <a:pt x="285" y="151"/>
                  </a:cubicBezTo>
                  <a:cubicBezTo>
                    <a:pt x="285" y="166"/>
                    <a:pt x="294" y="179"/>
                    <a:pt x="310" y="179"/>
                  </a:cubicBezTo>
                  <a:cubicBezTo>
                    <a:pt x="326" y="179"/>
                    <a:pt x="334" y="166"/>
                    <a:pt x="334" y="151"/>
                  </a:cubicBezTo>
                  <a:cubicBezTo>
                    <a:pt x="334" y="72"/>
                    <a:pt x="334" y="72"/>
                    <a:pt x="334" y="72"/>
                  </a:cubicBezTo>
                  <a:cubicBezTo>
                    <a:pt x="334" y="56"/>
                    <a:pt x="345" y="46"/>
                    <a:pt x="360" y="46"/>
                  </a:cubicBezTo>
                  <a:cubicBezTo>
                    <a:pt x="375" y="46"/>
                    <a:pt x="385" y="57"/>
                    <a:pt x="385" y="72"/>
                  </a:cubicBezTo>
                  <a:cubicBezTo>
                    <a:pt x="385" y="151"/>
                    <a:pt x="385" y="151"/>
                    <a:pt x="385" y="151"/>
                  </a:cubicBezTo>
                  <a:cubicBezTo>
                    <a:pt x="385" y="166"/>
                    <a:pt x="394" y="179"/>
                    <a:pt x="410" y="179"/>
                  </a:cubicBezTo>
                  <a:cubicBezTo>
                    <a:pt x="426" y="179"/>
                    <a:pt x="435" y="166"/>
                    <a:pt x="435" y="151"/>
                  </a:cubicBezTo>
                  <a:cubicBezTo>
                    <a:pt x="435" y="61"/>
                    <a:pt x="435" y="61"/>
                    <a:pt x="435" y="61"/>
                  </a:cubicBezTo>
                  <a:cubicBezTo>
                    <a:pt x="435" y="27"/>
                    <a:pt x="408" y="4"/>
                    <a:pt x="375" y="4"/>
                  </a:cubicBezTo>
                  <a:cubicBezTo>
                    <a:pt x="343" y="4"/>
                    <a:pt x="323" y="26"/>
                    <a:pt x="323" y="26"/>
                  </a:cubicBezTo>
                  <a:cubicBezTo>
                    <a:pt x="312" y="12"/>
                    <a:pt x="297" y="4"/>
                    <a:pt x="272" y="4"/>
                  </a:cubicBezTo>
                  <a:cubicBezTo>
                    <a:pt x="246" y="4"/>
                    <a:pt x="223" y="26"/>
                    <a:pt x="223" y="26"/>
                  </a:cubicBezTo>
                  <a:cubicBezTo>
                    <a:pt x="212" y="12"/>
                    <a:pt x="194" y="4"/>
                    <a:pt x="178" y="4"/>
                  </a:cubicBezTo>
                  <a:cubicBezTo>
                    <a:pt x="155" y="4"/>
                    <a:pt x="136" y="14"/>
                    <a:pt x="125" y="40"/>
                  </a:cubicBezTo>
                  <a:cubicBezTo>
                    <a:pt x="92" y="119"/>
                    <a:pt x="92" y="119"/>
                    <a:pt x="92" y="119"/>
                  </a:cubicBezTo>
                  <a:lnTo>
                    <a:pt x="49" y="18"/>
                  </a:lnTo>
                  <a:close/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Freeform 11"/>
            <p:cNvSpPr>
              <a:spLocks noEditPoints="1"/>
            </p:cNvSpPr>
            <p:nvPr/>
          </p:nvSpPr>
          <p:spPr bwMode="auto">
            <a:xfrm>
              <a:off x="4097338" y="5649913"/>
              <a:ext cx="149225" cy="157163"/>
            </a:xfrm>
            <a:custGeom>
              <a:avLst/>
              <a:gdLst>
                <a:gd name="T0" fmla="*/ 37 w 40"/>
                <a:gd name="T1" fmla="*/ 20 h 41"/>
                <a:gd name="T2" fmla="*/ 37 w 40"/>
                <a:gd name="T3" fmla="*/ 20 h 41"/>
                <a:gd name="T4" fmla="*/ 20 w 40"/>
                <a:gd name="T5" fmla="*/ 4 h 41"/>
                <a:gd name="T6" fmla="*/ 3 w 40"/>
                <a:gd name="T7" fmla="*/ 20 h 41"/>
                <a:gd name="T8" fmla="*/ 3 w 40"/>
                <a:gd name="T9" fmla="*/ 21 h 41"/>
                <a:gd name="T10" fmla="*/ 20 w 40"/>
                <a:gd name="T11" fmla="*/ 37 h 41"/>
                <a:gd name="T12" fmla="*/ 37 w 40"/>
                <a:gd name="T13" fmla="*/ 20 h 41"/>
                <a:gd name="T14" fmla="*/ 0 w 40"/>
                <a:gd name="T15" fmla="*/ 21 h 41"/>
                <a:gd name="T16" fmla="*/ 0 w 40"/>
                <a:gd name="T17" fmla="*/ 20 h 41"/>
                <a:gd name="T18" fmla="*/ 20 w 40"/>
                <a:gd name="T19" fmla="*/ 0 h 41"/>
                <a:gd name="T20" fmla="*/ 40 w 40"/>
                <a:gd name="T21" fmla="*/ 20 h 41"/>
                <a:gd name="T22" fmla="*/ 40 w 40"/>
                <a:gd name="T23" fmla="*/ 20 h 41"/>
                <a:gd name="T24" fmla="*/ 20 w 40"/>
                <a:gd name="T25" fmla="*/ 41 h 41"/>
                <a:gd name="T26" fmla="*/ 0 w 40"/>
                <a:gd name="T27" fmla="*/ 2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0" h="41">
                  <a:moveTo>
                    <a:pt x="37" y="20"/>
                  </a:moveTo>
                  <a:cubicBezTo>
                    <a:pt x="37" y="20"/>
                    <a:pt x="37" y="20"/>
                    <a:pt x="37" y="20"/>
                  </a:cubicBezTo>
                  <a:cubicBezTo>
                    <a:pt x="37" y="11"/>
                    <a:pt x="29" y="4"/>
                    <a:pt x="20" y="4"/>
                  </a:cubicBezTo>
                  <a:cubicBezTo>
                    <a:pt x="11" y="4"/>
                    <a:pt x="3" y="11"/>
                    <a:pt x="3" y="20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30"/>
                    <a:pt x="11" y="37"/>
                    <a:pt x="20" y="37"/>
                  </a:cubicBezTo>
                  <a:cubicBezTo>
                    <a:pt x="29" y="37"/>
                    <a:pt x="37" y="30"/>
                    <a:pt x="37" y="20"/>
                  </a:cubicBezTo>
                  <a:moveTo>
                    <a:pt x="0" y="21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20"/>
                    <a:pt x="40" y="20"/>
                    <a:pt x="40" y="20"/>
                  </a:cubicBezTo>
                  <a:cubicBezTo>
                    <a:pt x="40" y="32"/>
                    <a:pt x="31" y="41"/>
                    <a:pt x="20" y="41"/>
                  </a:cubicBezTo>
                  <a:cubicBezTo>
                    <a:pt x="8" y="41"/>
                    <a:pt x="0" y="32"/>
                    <a:pt x="0" y="21"/>
                  </a:cubicBezTo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Freeform 12"/>
            <p:cNvSpPr>
              <a:spLocks noEditPoints="1"/>
            </p:cNvSpPr>
            <p:nvPr/>
          </p:nvSpPr>
          <p:spPr bwMode="auto">
            <a:xfrm>
              <a:off x="4141788" y="5688013"/>
              <a:ext cx="63500" cy="76200"/>
            </a:xfrm>
            <a:custGeom>
              <a:avLst/>
              <a:gdLst>
                <a:gd name="T0" fmla="*/ 9 w 17"/>
                <a:gd name="T1" fmla="*/ 10 h 20"/>
                <a:gd name="T2" fmla="*/ 12 w 17"/>
                <a:gd name="T3" fmla="*/ 7 h 20"/>
                <a:gd name="T4" fmla="*/ 12 w 17"/>
                <a:gd name="T5" fmla="*/ 7 h 20"/>
                <a:gd name="T6" fmla="*/ 9 w 17"/>
                <a:gd name="T7" fmla="*/ 4 h 20"/>
                <a:gd name="T8" fmla="*/ 5 w 17"/>
                <a:gd name="T9" fmla="*/ 4 h 20"/>
                <a:gd name="T10" fmla="*/ 5 w 17"/>
                <a:gd name="T11" fmla="*/ 10 h 20"/>
                <a:gd name="T12" fmla="*/ 9 w 17"/>
                <a:gd name="T13" fmla="*/ 10 h 20"/>
                <a:gd name="T14" fmla="*/ 0 w 17"/>
                <a:gd name="T15" fmla="*/ 2 h 20"/>
                <a:gd name="T16" fmla="*/ 2 w 17"/>
                <a:gd name="T17" fmla="*/ 0 h 20"/>
                <a:gd name="T18" fmla="*/ 9 w 17"/>
                <a:gd name="T19" fmla="*/ 0 h 20"/>
                <a:gd name="T20" fmla="*/ 15 w 17"/>
                <a:gd name="T21" fmla="*/ 2 h 20"/>
                <a:gd name="T22" fmla="*/ 17 w 17"/>
                <a:gd name="T23" fmla="*/ 7 h 20"/>
                <a:gd name="T24" fmla="*/ 17 w 17"/>
                <a:gd name="T25" fmla="*/ 7 h 20"/>
                <a:gd name="T26" fmla="*/ 13 w 17"/>
                <a:gd name="T27" fmla="*/ 13 h 20"/>
                <a:gd name="T28" fmla="*/ 16 w 17"/>
                <a:gd name="T29" fmla="*/ 17 h 20"/>
                <a:gd name="T30" fmla="*/ 16 w 17"/>
                <a:gd name="T31" fmla="*/ 18 h 20"/>
                <a:gd name="T32" fmla="*/ 14 w 17"/>
                <a:gd name="T33" fmla="*/ 20 h 20"/>
                <a:gd name="T34" fmla="*/ 12 w 17"/>
                <a:gd name="T35" fmla="*/ 19 h 20"/>
                <a:gd name="T36" fmla="*/ 8 w 17"/>
                <a:gd name="T37" fmla="*/ 14 h 20"/>
                <a:gd name="T38" fmla="*/ 5 w 17"/>
                <a:gd name="T39" fmla="*/ 14 h 20"/>
                <a:gd name="T40" fmla="*/ 5 w 17"/>
                <a:gd name="T41" fmla="*/ 18 h 20"/>
                <a:gd name="T42" fmla="*/ 2 w 17"/>
                <a:gd name="T43" fmla="*/ 20 h 20"/>
                <a:gd name="T44" fmla="*/ 0 w 17"/>
                <a:gd name="T45" fmla="*/ 18 h 20"/>
                <a:gd name="T46" fmla="*/ 0 w 17"/>
                <a:gd name="T47" fmla="*/ 2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7" h="20">
                  <a:moveTo>
                    <a:pt x="9" y="10"/>
                  </a:moveTo>
                  <a:cubicBezTo>
                    <a:pt x="11" y="10"/>
                    <a:pt x="12" y="9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2" y="5"/>
                    <a:pt x="11" y="4"/>
                    <a:pt x="9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10"/>
                    <a:pt x="5" y="10"/>
                    <a:pt x="5" y="10"/>
                  </a:cubicBezTo>
                  <a:lnTo>
                    <a:pt x="9" y="10"/>
                  </a:lnTo>
                  <a:close/>
                  <a:moveTo>
                    <a:pt x="0" y="2"/>
                  </a:moveTo>
                  <a:cubicBezTo>
                    <a:pt x="0" y="1"/>
                    <a:pt x="1" y="0"/>
                    <a:pt x="2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12" y="0"/>
                    <a:pt x="14" y="1"/>
                    <a:pt x="15" y="2"/>
                  </a:cubicBezTo>
                  <a:cubicBezTo>
                    <a:pt x="16" y="3"/>
                    <a:pt x="17" y="5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10"/>
                    <a:pt x="15" y="12"/>
                    <a:pt x="13" y="13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7"/>
                    <a:pt x="16" y="18"/>
                    <a:pt x="16" y="18"/>
                  </a:cubicBezTo>
                  <a:cubicBezTo>
                    <a:pt x="16" y="19"/>
                    <a:pt x="15" y="20"/>
                    <a:pt x="14" y="20"/>
                  </a:cubicBezTo>
                  <a:cubicBezTo>
                    <a:pt x="13" y="20"/>
                    <a:pt x="13" y="20"/>
                    <a:pt x="12" y="19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5" y="14"/>
                    <a:pt x="5" y="14"/>
                    <a:pt x="5" y="14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9"/>
                    <a:pt x="4" y="20"/>
                    <a:pt x="2" y="20"/>
                  </a:cubicBezTo>
                  <a:cubicBezTo>
                    <a:pt x="1" y="20"/>
                    <a:pt x="0" y="19"/>
                    <a:pt x="0" y="18"/>
                  </a:cubicBezTo>
                  <a:lnTo>
                    <a:pt x="0" y="2"/>
                  </a:lnTo>
                  <a:close/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3" name="Text Placeholder 2"/>
          <p:cNvSpPr>
            <a:spLocks noGrp="1"/>
          </p:cNvSpPr>
          <p:nvPr>
            <p:ph type="body" sz="quarter" idx="12" hasCustomPrompt="1"/>
          </p:nvPr>
        </p:nvSpPr>
        <p:spPr>
          <a:xfrm>
            <a:off x="1726751" y="4740499"/>
            <a:ext cx="4062942" cy="1415602"/>
          </a:xfrm>
        </p:spPr>
        <p:txBody>
          <a:bodyPr anchor="ctr"/>
          <a:lstStyle>
            <a:lvl1pPr marL="3175" indent="0" algn="r">
              <a:spcBef>
                <a:spcPts val="0"/>
              </a:spcBef>
              <a:buNone/>
              <a:defRPr sz="8800">
                <a:solidFill>
                  <a:schemeClr val="accent3">
                    <a:lumMod val="50000"/>
                  </a:schemeClr>
                </a:solidFill>
              </a:defRPr>
            </a:lvl1pPr>
            <a:lvl2pPr marL="3175" indent="0">
              <a:spcBef>
                <a:spcPts val="0"/>
              </a:spcBef>
              <a:buNone/>
              <a:defRPr sz="8800">
                <a:solidFill>
                  <a:schemeClr val="accent1">
                    <a:lumMod val="50000"/>
                  </a:schemeClr>
                </a:solidFill>
              </a:defRPr>
            </a:lvl2pPr>
            <a:lvl3pPr marL="3175" indent="0">
              <a:spcBef>
                <a:spcPts val="0"/>
              </a:spcBef>
              <a:buNone/>
              <a:defRPr sz="8800">
                <a:solidFill>
                  <a:schemeClr val="accent1">
                    <a:lumMod val="50000"/>
                  </a:schemeClr>
                </a:solidFill>
              </a:defRPr>
            </a:lvl3pPr>
            <a:lvl4pPr marL="3175" indent="0">
              <a:spcBef>
                <a:spcPts val="0"/>
              </a:spcBef>
              <a:buNone/>
              <a:defRPr sz="8800">
                <a:solidFill>
                  <a:schemeClr val="accent1">
                    <a:lumMod val="50000"/>
                  </a:schemeClr>
                </a:solidFill>
              </a:defRPr>
            </a:lvl4pPr>
            <a:lvl5pPr marL="3175" indent="0">
              <a:spcBef>
                <a:spcPts val="0"/>
              </a:spcBef>
              <a:buNone/>
              <a:defRPr sz="8800">
                <a:solidFill>
                  <a:schemeClr val="accent1">
                    <a:lumMod val="50000"/>
                  </a:schemeClr>
                </a:solidFill>
              </a:defRPr>
            </a:lvl5pPr>
            <a:lvl6pPr marL="3175" indent="0">
              <a:spcBef>
                <a:spcPts val="0"/>
              </a:spcBef>
              <a:buNone/>
              <a:defRPr sz="8800">
                <a:solidFill>
                  <a:schemeClr val="accent1">
                    <a:lumMod val="50000"/>
                  </a:schemeClr>
                </a:solidFill>
              </a:defRPr>
            </a:lvl6pPr>
            <a:lvl7pPr marL="3175" indent="0">
              <a:spcBef>
                <a:spcPts val="0"/>
              </a:spcBef>
              <a:buNone/>
              <a:defRPr sz="8800">
                <a:solidFill>
                  <a:schemeClr val="accent1">
                    <a:lumMod val="50000"/>
                  </a:schemeClr>
                </a:solidFill>
              </a:defRPr>
            </a:lvl7pPr>
            <a:lvl8pPr marL="3175" indent="0">
              <a:spcBef>
                <a:spcPts val="0"/>
              </a:spcBef>
              <a:buNone/>
              <a:defRPr sz="8800">
                <a:solidFill>
                  <a:schemeClr val="accent1">
                    <a:lumMod val="50000"/>
                  </a:schemeClr>
                </a:solidFill>
              </a:defRPr>
            </a:lvl8pPr>
            <a:lvl9pPr marL="3175" indent="0">
              <a:spcBef>
                <a:spcPts val="0"/>
              </a:spcBef>
              <a:buNone/>
              <a:defRPr sz="8800">
                <a:solidFill>
                  <a:schemeClr val="accent1">
                    <a:lumMod val="50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XX</a:t>
            </a:r>
          </a:p>
        </p:txBody>
      </p:sp>
      <p:sp>
        <p:nvSpPr>
          <p:cNvPr id="9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6094413" y="4740499"/>
            <a:ext cx="4509865" cy="1415602"/>
          </a:xfrm>
        </p:spPr>
        <p:txBody>
          <a:bodyPr anchor="ctr"/>
          <a:lstStyle>
            <a:lvl1pPr marL="3175" indent="0">
              <a:spcBef>
                <a:spcPts val="0"/>
              </a:spcBef>
              <a:buNone/>
              <a:defRPr sz="2400">
                <a:solidFill>
                  <a:schemeClr val="accent3">
                    <a:lumMod val="50000"/>
                  </a:schemeClr>
                </a:solidFill>
              </a:defRPr>
            </a:lvl1pPr>
            <a:lvl2pPr marL="3175" indent="0">
              <a:spcBef>
                <a:spcPts val="0"/>
              </a:spcBef>
              <a:buNone/>
              <a:defRPr sz="2000">
                <a:solidFill>
                  <a:schemeClr val="accent1">
                    <a:lumMod val="50000"/>
                  </a:schemeClr>
                </a:solidFill>
              </a:defRPr>
            </a:lvl2pPr>
            <a:lvl3pPr marL="3175" indent="0">
              <a:spcBef>
                <a:spcPts val="0"/>
              </a:spcBef>
              <a:buNone/>
              <a:defRPr sz="2000">
                <a:solidFill>
                  <a:schemeClr val="accent1">
                    <a:lumMod val="50000"/>
                  </a:schemeClr>
                </a:solidFill>
              </a:defRPr>
            </a:lvl3pPr>
            <a:lvl4pPr marL="3175" indent="0">
              <a:spcBef>
                <a:spcPts val="0"/>
              </a:spcBef>
              <a:buNone/>
              <a:defRPr sz="2000">
                <a:solidFill>
                  <a:schemeClr val="accent1">
                    <a:lumMod val="50000"/>
                  </a:schemeClr>
                </a:solidFill>
              </a:defRPr>
            </a:lvl4pPr>
            <a:lvl5pPr marL="3175" indent="0">
              <a:spcBef>
                <a:spcPts val="0"/>
              </a:spcBef>
              <a:buNone/>
              <a:defRPr sz="2000">
                <a:solidFill>
                  <a:schemeClr val="accent1">
                    <a:lumMod val="50000"/>
                  </a:schemeClr>
                </a:solidFill>
              </a:defRPr>
            </a:lvl5pPr>
            <a:lvl6pPr marL="3175" indent="0">
              <a:spcBef>
                <a:spcPts val="0"/>
              </a:spcBef>
              <a:buNone/>
              <a:defRPr sz="2000">
                <a:solidFill>
                  <a:schemeClr val="accent1">
                    <a:lumMod val="50000"/>
                  </a:schemeClr>
                </a:solidFill>
              </a:defRPr>
            </a:lvl6pPr>
            <a:lvl7pPr marL="3175" indent="0">
              <a:spcBef>
                <a:spcPts val="0"/>
              </a:spcBef>
              <a:buNone/>
              <a:defRPr sz="2000">
                <a:solidFill>
                  <a:schemeClr val="accent1">
                    <a:lumMod val="50000"/>
                  </a:schemeClr>
                </a:solidFill>
              </a:defRPr>
            </a:lvl7pPr>
            <a:lvl8pPr marL="3175" indent="0">
              <a:spcBef>
                <a:spcPts val="0"/>
              </a:spcBef>
              <a:buNone/>
              <a:defRPr sz="2000">
                <a:solidFill>
                  <a:schemeClr val="accent1">
                    <a:lumMod val="50000"/>
                  </a:schemeClr>
                </a:solidFill>
              </a:defRPr>
            </a:lvl8pPr>
            <a:lvl9pPr marL="3175" indent="0">
              <a:spcBef>
                <a:spcPts val="0"/>
              </a:spcBef>
              <a:buNone/>
              <a:defRPr sz="2000">
                <a:solidFill>
                  <a:schemeClr val="accent1">
                    <a:lumMod val="50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522702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CONFIDENTIAL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6D8CF-3CDE-4807-BCD2-C9F2B831AA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67112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482390" y="342901"/>
            <a:ext cx="1096994" cy="56769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441" y="342901"/>
            <a:ext cx="9547913" cy="56769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CONFIDENTIAL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6D8CF-3CDE-4807-BCD2-C9F2B831AA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968991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20" Type="http://schemas.openxmlformats.org/officeDocument/2006/relationships/slideLayout" Target="../slideLayouts/slideLayout20.xml"/><Relationship Id="rId21" Type="http://schemas.openxmlformats.org/officeDocument/2006/relationships/slideLayout" Target="../slideLayouts/slideLayout21.xml"/><Relationship Id="rId22" Type="http://schemas.openxmlformats.org/officeDocument/2006/relationships/slideLayout" Target="../slideLayouts/slideLayout22.xml"/><Relationship Id="rId23" Type="http://schemas.openxmlformats.org/officeDocument/2006/relationships/slideLayout" Target="../slideLayouts/slideLayout23.xml"/><Relationship Id="rId24" Type="http://schemas.openxmlformats.org/officeDocument/2006/relationships/slideLayout" Target="../slideLayouts/slideLayout24.xml"/><Relationship Id="rId25" Type="http://schemas.openxmlformats.org/officeDocument/2006/relationships/slideLayout" Target="../slideLayouts/slideLayout25.xml"/><Relationship Id="rId26" Type="http://schemas.openxmlformats.org/officeDocument/2006/relationships/slideLayout" Target="../slideLayouts/slideLayout26.xml"/><Relationship Id="rId27" Type="http://schemas.openxmlformats.org/officeDocument/2006/relationships/theme" Target="../theme/theme1.xml"/><Relationship Id="rId28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17.xml"/><Relationship Id="rId18" Type="http://schemas.openxmlformats.org/officeDocument/2006/relationships/slideLayout" Target="../slideLayouts/slideLayout18.xml"/><Relationship Id="rId19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/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09212" y="5408767"/>
            <a:ext cx="1979613" cy="1454097"/>
          </a:xfrm>
          <a:prstGeom prst="rect">
            <a:avLst/>
          </a:prstGeom>
        </p:spPr>
      </p:pic>
      <p:grpSp>
        <p:nvGrpSpPr>
          <p:cNvPr id="21" name="Group 20"/>
          <p:cNvGrpSpPr/>
          <p:nvPr/>
        </p:nvGrpSpPr>
        <p:grpSpPr>
          <a:xfrm>
            <a:off x="617878" y="6446044"/>
            <a:ext cx="1099793" cy="173355"/>
            <a:chOff x="-84138" y="5622925"/>
            <a:chExt cx="4330701" cy="682626"/>
          </a:xfrm>
        </p:grpSpPr>
        <p:sp>
          <p:nvSpPr>
            <p:cNvPr id="22" name="Freeform 6"/>
            <p:cNvSpPr>
              <a:spLocks/>
            </p:cNvSpPr>
            <p:nvPr/>
          </p:nvSpPr>
          <p:spPr bwMode="auto">
            <a:xfrm>
              <a:off x="1589088" y="5649913"/>
              <a:ext cx="914400" cy="647700"/>
            </a:xfrm>
            <a:custGeom>
              <a:avLst/>
              <a:gdLst>
                <a:gd name="T0" fmla="*/ 52 w 243"/>
                <a:gd name="T1" fmla="*/ 159 h 170"/>
                <a:gd name="T2" fmla="*/ 2 w 243"/>
                <a:gd name="T3" fmla="*/ 19 h 170"/>
                <a:gd name="T4" fmla="*/ 0 w 243"/>
                <a:gd name="T5" fmla="*/ 12 h 170"/>
                <a:gd name="T6" fmla="*/ 13 w 243"/>
                <a:gd name="T7" fmla="*/ 0 h 170"/>
                <a:gd name="T8" fmla="*/ 25 w 243"/>
                <a:gd name="T9" fmla="*/ 11 h 170"/>
                <a:gd name="T10" fmla="*/ 67 w 243"/>
                <a:gd name="T11" fmla="*/ 131 h 170"/>
                <a:gd name="T12" fmla="*/ 109 w 243"/>
                <a:gd name="T13" fmla="*/ 10 h 170"/>
                <a:gd name="T14" fmla="*/ 121 w 243"/>
                <a:gd name="T15" fmla="*/ 0 h 170"/>
                <a:gd name="T16" fmla="*/ 122 w 243"/>
                <a:gd name="T17" fmla="*/ 0 h 170"/>
                <a:gd name="T18" fmla="*/ 135 w 243"/>
                <a:gd name="T19" fmla="*/ 10 h 170"/>
                <a:gd name="T20" fmla="*/ 177 w 243"/>
                <a:gd name="T21" fmla="*/ 131 h 170"/>
                <a:gd name="T22" fmla="*/ 219 w 243"/>
                <a:gd name="T23" fmla="*/ 10 h 170"/>
                <a:gd name="T24" fmla="*/ 231 w 243"/>
                <a:gd name="T25" fmla="*/ 0 h 170"/>
                <a:gd name="T26" fmla="*/ 243 w 243"/>
                <a:gd name="T27" fmla="*/ 12 h 170"/>
                <a:gd name="T28" fmla="*/ 241 w 243"/>
                <a:gd name="T29" fmla="*/ 19 h 170"/>
                <a:gd name="T30" fmla="*/ 191 w 243"/>
                <a:gd name="T31" fmla="*/ 159 h 170"/>
                <a:gd name="T32" fmla="*/ 177 w 243"/>
                <a:gd name="T33" fmla="*/ 170 h 170"/>
                <a:gd name="T34" fmla="*/ 176 w 243"/>
                <a:gd name="T35" fmla="*/ 170 h 170"/>
                <a:gd name="T36" fmla="*/ 163 w 243"/>
                <a:gd name="T37" fmla="*/ 159 h 170"/>
                <a:gd name="T38" fmla="*/ 122 w 243"/>
                <a:gd name="T39" fmla="*/ 40 h 170"/>
                <a:gd name="T40" fmla="*/ 80 w 243"/>
                <a:gd name="T41" fmla="*/ 159 h 170"/>
                <a:gd name="T42" fmla="*/ 66 w 243"/>
                <a:gd name="T43" fmla="*/ 170 h 170"/>
                <a:gd name="T44" fmla="*/ 66 w 243"/>
                <a:gd name="T45" fmla="*/ 170 h 170"/>
                <a:gd name="T46" fmla="*/ 52 w 243"/>
                <a:gd name="T47" fmla="*/ 159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43" h="170">
                  <a:moveTo>
                    <a:pt x="52" y="159"/>
                  </a:moveTo>
                  <a:cubicBezTo>
                    <a:pt x="2" y="19"/>
                    <a:pt x="2" y="19"/>
                    <a:pt x="2" y="19"/>
                  </a:cubicBezTo>
                  <a:cubicBezTo>
                    <a:pt x="1" y="17"/>
                    <a:pt x="0" y="14"/>
                    <a:pt x="0" y="12"/>
                  </a:cubicBezTo>
                  <a:cubicBezTo>
                    <a:pt x="0" y="6"/>
                    <a:pt x="5" y="0"/>
                    <a:pt x="13" y="0"/>
                  </a:cubicBezTo>
                  <a:cubicBezTo>
                    <a:pt x="19" y="0"/>
                    <a:pt x="23" y="4"/>
                    <a:pt x="25" y="11"/>
                  </a:cubicBezTo>
                  <a:cubicBezTo>
                    <a:pt x="67" y="131"/>
                    <a:pt x="67" y="131"/>
                    <a:pt x="67" y="131"/>
                  </a:cubicBezTo>
                  <a:cubicBezTo>
                    <a:pt x="109" y="10"/>
                    <a:pt x="109" y="10"/>
                    <a:pt x="109" y="10"/>
                  </a:cubicBezTo>
                  <a:cubicBezTo>
                    <a:pt x="111" y="4"/>
                    <a:pt x="114" y="0"/>
                    <a:pt x="121" y="0"/>
                  </a:cubicBezTo>
                  <a:cubicBezTo>
                    <a:pt x="122" y="0"/>
                    <a:pt x="122" y="0"/>
                    <a:pt x="122" y="0"/>
                  </a:cubicBezTo>
                  <a:cubicBezTo>
                    <a:pt x="129" y="0"/>
                    <a:pt x="133" y="4"/>
                    <a:pt x="135" y="10"/>
                  </a:cubicBezTo>
                  <a:cubicBezTo>
                    <a:pt x="177" y="131"/>
                    <a:pt x="177" y="131"/>
                    <a:pt x="177" y="131"/>
                  </a:cubicBezTo>
                  <a:cubicBezTo>
                    <a:pt x="219" y="10"/>
                    <a:pt x="219" y="10"/>
                    <a:pt x="219" y="10"/>
                  </a:cubicBezTo>
                  <a:cubicBezTo>
                    <a:pt x="221" y="5"/>
                    <a:pt x="224" y="0"/>
                    <a:pt x="231" y="0"/>
                  </a:cubicBezTo>
                  <a:cubicBezTo>
                    <a:pt x="238" y="0"/>
                    <a:pt x="243" y="6"/>
                    <a:pt x="243" y="12"/>
                  </a:cubicBezTo>
                  <a:cubicBezTo>
                    <a:pt x="243" y="14"/>
                    <a:pt x="242" y="17"/>
                    <a:pt x="241" y="19"/>
                  </a:cubicBezTo>
                  <a:cubicBezTo>
                    <a:pt x="191" y="159"/>
                    <a:pt x="191" y="159"/>
                    <a:pt x="191" y="159"/>
                  </a:cubicBezTo>
                  <a:cubicBezTo>
                    <a:pt x="188" y="166"/>
                    <a:pt x="183" y="170"/>
                    <a:pt x="177" y="170"/>
                  </a:cubicBezTo>
                  <a:cubicBezTo>
                    <a:pt x="176" y="170"/>
                    <a:pt x="176" y="170"/>
                    <a:pt x="176" y="170"/>
                  </a:cubicBezTo>
                  <a:cubicBezTo>
                    <a:pt x="170" y="170"/>
                    <a:pt x="165" y="166"/>
                    <a:pt x="163" y="159"/>
                  </a:cubicBezTo>
                  <a:cubicBezTo>
                    <a:pt x="122" y="40"/>
                    <a:pt x="122" y="40"/>
                    <a:pt x="122" y="40"/>
                  </a:cubicBezTo>
                  <a:cubicBezTo>
                    <a:pt x="80" y="159"/>
                    <a:pt x="80" y="159"/>
                    <a:pt x="80" y="159"/>
                  </a:cubicBezTo>
                  <a:cubicBezTo>
                    <a:pt x="78" y="166"/>
                    <a:pt x="73" y="170"/>
                    <a:pt x="66" y="170"/>
                  </a:cubicBezTo>
                  <a:cubicBezTo>
                    <a:pt x="66" y="170"/>
                    <a:pt x="66" y="170"/>
                    <a:pt x="66" y="170"/>
                  </a:cubicBezTo>
                  <a:cubicBezTo>
                    <a:pt x="60" y="170"/>
                    <a:pt x="55" y="166"/>
                    <a:pt x="52" y="159"/>
                  </a:cubicBezTo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Freeform 7"/>
            <p:cNvSpPr>
              <a:spLocks/>
            </p:cNvSpPr>
            <p:nvPr/>
          </p:nvSpPr>
          <p:spPr bwMode="auto">
            <a:xfrm>
              <a:off x="3163888" y="5649913"/>
              <a:ext cx="354013" cy="647700"/>
            </a:xfrm>
            <a:custGeom>
              <a:avLst/>
              <a:gdLst>
                <a:gd name="T0" fmla="*/ 0 w 94"/>
                <a:gd name="T1" fmla="*/ 13 h 170"/>
                <a:gd name="T2" fmla="*/ 12 w 94"/>
                <a:gd name="T3" fmla="*/ 0 h 170"/>
                <a:gd name="T4" fmla="*/ 24 w 94"/>
                <a:gd name="T5" fmla="*/ 13 h 170"/>
                <a:gd name="T6" fmla="*/ 24 w 94"/>
                <a:gd name="T7" fmla="*/ 41 h 170"/>
                <a:gd name="T8" fmla="*/ 82 w 94"/>
                <a:gd name="T9" fmla="*/ 0 h 170"/>
                <a:gd name="T10" fmla="*/ 94 w 94"/>
                <a:gd name="T11" fmla="*/ 13 h 170"/>
                <a:gd name="T12" fmla="*/ 83 w 94"/>
                <a:gd name="T13" fmla="*/ 25 h 170"/>
                <a:gd name="T14" fmla="*/ 24 w 94"/>
                <a:gd name="T15" fmla="*/ 101 h 170"/>
                <a:gd name="T16" fmla="*/ 24 w 94"/>
                <a:gd name="T17" fmla="*/ 157 h 170"/>
                <a:gd name="T18" fmla="*/ 12 w 94"/>
                <a:gd name="T19" fmla="*/ 170 h 170"/>
                <a:gd name="T20" fmla="*/ 0 w 94"/>
                <a:gd name="T21" fmla="*/ 157 h 170"/>
                <a:gd name="T22" fmla="*/ 0 w 94"/>
                <a:gd name="T23" fmla="*/ 13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4" h="170">
                  <a:moveTo>
                    <a:pt x="0" y="13"/>
                  </a:moveTo>
                  <a:cubicBezTo>
                    <a:pt x="0" y="6"/>
                    <a:pt x="5" y="0"/>
                    <a:pt x="12" y="0"/>
                  </a:cubicBezTo>
                  <a:cubicBezTo>
                    <a:pt x="19" y="0"/>
                    <a:pt x="24" y="5"/>
                    <a:pt x="24" y="13"/>
                  </a:cubicBezTo>
                  <a:cubicBezTo>
                    <a:pt x="24" y="41"/>
                    <a:pt x="24" y="41"/>
                    <a:pt x="24" y="41"/>
                  </a:cubicBezTo>
                  <a:cubicBezTo>
                    <a:pt x="37" y="13"/>
                    <a:pt x="64" y="0"/>
                    <a:pt x="82" y="0"/>
                  </a:cubicBezTo>
                  <a:cubicBezTo>
                    <a:pt x="89" y="0"/>
                    <a:pt x="94" y="6"/>
                    <a:pt x="94" y="13"/>
                  </a:cubicBezTo>
                  <a:cubicBezTo>
                    <a:pt x="94" y="20"/>
                    <a:pt x="89" y="24"/>
                    <a:pt x="83" y="25"/>
                  </a:cubicBezTo>
                  <a:cubicBezTo>
                    <a:pt x="51" y="29"/>
                    <a:pt x="24" y="53"/>
                    <a:pt x="24" y="101"/>
                  </a:cubicBezTo>
                  <a:cubicBezTo>
                    <a:pt x="24" y="157"/>
                    <a:pt x="24" y="157"/>
                    <a:pt x="24" y="157"/>
                  </a:cubicBezTo>
                  <a:cubicBezTo>
                    <a:pt x="24" y="164"/>
                    <a:pt x="19" y="170"/>
                    <a:pt x="12" y="170"/>
                  </a:cubicBezTo>
                  <a:cubicBezTo>
                    <a:pt x="5" y="170"/>
                    <a:pt x="0" y="164"/>
                    <a:pt x="0" y="157"/>
                  </a:cubicBezTo>
                  <a:lnTo>
                    <a:pt x="0" y="13"/>
                  </a:lnTo>
                  <a:close/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Freeform 8"/>
            <p:cNvSpPr>
              <a:spLocks noEditPoints="1"/>
            </p:cNvSpPr>
            <p:nvPr/>
          </p:nvSpPr>
          <p:spPr bwMode="auto">
            <a:xfrm>
              <a:off x="3509963" y="5649913"/>
              <a:ext cx="579438" cy="655638"/>
            </a:xfrm>
            <a:custGeom>
              <a:avLst/>
              <a:gdLst>
                <a:gd name="T0" fmla="*/ 129 w 154"/>
                <a:gd name="T1" fmla="*/ 76 h 172"/>
                <a:gd name="T2" fmla="*/ 77 w 154"/>
                <a:gd name="T3" fmla="*/ 21 h 172"/>
                <a:gd name="T4" fmla="*/ 25 w 154"/>
                <a:gd name="T5" fmla="*/ 76 h 172"/>
                <a:gd name="T6" fmla="*/ 129 w 154"/>
                <a:gd name="T7" fmla="*/ 76 h 172"/>
                <a:gd name="T8" fmla="*/ 81 w 154"/>
                <a:gd name="T9" fmla="*/ 172 h 172"/>
                <a:gd name="T10" fmla="*/ 0 w 154"/>
                <a:gd name="T11" fmla="*/ 86 h 172"/>
                <a:gd name="T12" fmla="*/ 0 w 154"/>
                <a:gd name="T13" fmla="*/ 85 h 172"/>
                <a:gd name="T14" fmla="*/ 78 w 154"/>
                <a:gd name="T15" fmla="*/ 0 h 172"/>
                <a:gd name="T16" fmla="*/ 154 w 154"/>
                <a:gd name="T17" fmla="*/ 83 h 172"/>
                <a:gd name="T18" fmla="*/ 142 w 154"/>
                <a:gd name="T19" fmla="*/ 95 h 172"/>
                <a:gd name="T20" fmla="*/ 25 w 154"/>
                <a:gd name="T21" fmla="*/ 95 h 172"/>
                <a:gd name="T22" fmla="*/ 82 w 154"/>
                <a:gd name="T23" fmla="*/ 150 h 172"/>
                <a:gd name="T24" fmla="*/ 129 w 154"/>
                <a:gd name="T25" fmla="*/ 131 h 172"/>
                <a:gd name="T26" fmla="*/ 136 w 154"/>
                <a:gd name="T27" fmla="*/ 128 h 172"/>
                <a:gd name="T28" fmla="*/ 146 w 154"/>
                <a:gd name="T29" fmla="*/ 139 h 172"/>
                <a:gd name="T30" fmla="*/ 142 w 154"/>
                <a:gd name="T31" fmla="*/ 147 h 172"/>
                <a:gd name="T32" fmla="*/ 81 w 154"/>
                <a:gd name="T33" fmla="*/ 172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4" h="172">
                  <a:moveTo>
                    <a:pt x="129" y="76"/>
                  </a:moveTo>
                  <a:cubicBezTo>
                    <a:pt x="127" y="47"/>
                    <a:pt x="110" y="21"/>
                    <a:pt x="77" y="21"/>
                  </a:cubicBezTo>
                  <a:cubicBezTo>
                    <a:pt x="49" y="21"/>
                    <a:pt x="28" y="44"/>
                    <a:pt x="25" y="76"/>
                  </a:cubicBezTo>
                  <a:lnTo>
                    <a:pt x="129" y="76"/>
                  </a:lnTo>
                  <a:close/>
                  <a:moveTo>
                    <a:pt x="81" y="172"/>
                  </a:moveTo>
                  <a:cubicBezTo>
                    <a:pt x="36" y="172"/>
                    <a:pt x="0" y="137"/>
                    <a:pt x="0" y="86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38"/>
                    <a:pt x="33" y="0"/>
                    <a:pt x="78" y="0"/>
                  </a:cubicBezTo>
                  <a:cubicBezTo>
                    <a:pt x="126" y="0"/>
                    <a:pt x="154" y="40"/>
                    <a:pt x="154" y="83"/>
                  </a:cubicBezTo>
                  <a:cubicBezTo>
                    <a:pt x="154" y="90"/>
                    <a:pt x="148" y="95"/>
                    <a:pt x="142" y="95"/>
                  </a:cubicBezTo>
                  <a:cubicBezTo>
                    <a:pt x="25" y="95"/>
                    <a:pt x="25" y="95"/>
                    <a:pt x="25" y="95"/>
                  </a:cubicBezTo>
                  <a:cubicBezTo>
                    <a:pt x="28" y="130"/>
                    <a:pt x="53" y="150"/>
                    <a:pt x="82" y="150"/>
                  </a:cubicBezTo>
                  <a:cubicBezTo>
                    <a:pt x="102" y="150"/>
                    <a:pt x="117" y="142"/>
                    <a:pt x="129" y="131"/>
                  </a:cubicBezTo>
                  <a:cubicBezTo>
                    <a:pt x="131" y="130"/>
                    <a:pt x="133" y="128"/>
                    <a:pt x="136" y="128"/>
                  </a:cubicBezTo>
                  <a:cubicBezTo>
                    <a:pt x="142" y="128"/>
                    <a:pt x="146" y="133"/>
                    <a:pt x="146" y="139"/>
                  </a:cubicBezTo>
                  <a:cubicBezTo>
                    <a:pt x="146" y="142"/>
                    <a:pt x="145" y="145"/>
                    <a:pt x="142" y="147"/>
                  </a:cubicBezTo>
                  <a:cubicBezTo>
                    <a:pt x="127" y="162"/>
                    <a:pt x="109" y="172"/>
                    <a:pt x="81" y="172"/>
                  </a:cubicBezTo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Freeform 9"/>
            <p:cNvSpPr>
              <a:spLocks noEditPoints="1"/>
            </p:cNvSpPr>
            <p:nvPr/>
          </p:nvSpPr>
          <p:spPr bwMode="auto">
            <a:xfrm>
              <a:off x="2503488" y="5649913"/>
              <a:ext cx="547688" cy="655638"/>
            </a:xfrm>
            <a:custGeom>
              <a:avLst/>
              <a:gdLst>
                <a:gd name="T0" fmla="*/ 122 w 146"/>
                <a:gd name="T1" fmla="*/ 107 h 172"/>
                <a:gd name="T2" fmla="*/ 122 w 146"/>
                <a:gd name="T3" fmla="*/ 91 h 172"/>
                <a:gd name="T4" fmla="*/ 74 w 146"/>
                <a:gd name="T5" fmla="*/ 84 h 172"/>
                <a:gd name="T6" fmla="*/ 25 w 146"/>
                <a:gd name="T7" fmla="*/ 118 h 172"/>
                <a:gd name="T8" fmla="*/ 25 w 146"/>
                <a:gd name="T9" fmla="*/ 119 h 172"/>
                <a:gd name="T10" fmla="*/ 67 w 146"/>
                <a:gd name="T11" fmla="*/ 152 h 172"/>
                <a:gd name="T12" fmla="*/ 122 w 146"/>
                <a:gd name="T13" fmla="*/ 107 h 172"/>
                <a:gd name="T14" fmla="*/ 0 w 146"/>
                <a:gd name="T15" fmla="*/ 120 h 172"/>
                <a:gd name="T16" fmla="*/ 0 w 146"/>
                <a:gd name="T17" fmla="*/ 119 h 172"/>
                <a:gd name="T18" fmla="*/ 71 w 146"/>
                <a:gd name="T19" fmla="*/ 66 h 172"/>
                <a:gd name="T20" fmla="*/ 122 w 146"/>
                <a:gd name="T21" fmla="*/ 73 h 172"/>
                <a:gd name="T22" fmla="*/ 122 w 146"/>
                <a:gd name="T23" fmla="*/ 67 h 172"/>
                <a:gd name="T24" fmla="*/ 73 w 146"/>
                <a:gd name="T25" fmla="*/ 22 h 172"/>
                <a:gd name="T26" fmla="*/ 34 w 146"/>
                <a:gd name="T27" fmla="*/ 30 h 172"/>
                <a:gd name="T28" fmla="*/ 30 w 146"/>
                <a:gd name="T29" fmla="*/ 31 h 172"/>
                <a:gd name="T30" fmla="*/ 19 w 146"/>
                <a:gd name="T31" fmla="*/ 20 h 172"/>
                <a:gd name="T32" fmla="*/ 26 w 146"/>
                <a:gd name="T33" fmla="*/ 10 h 172"/>
                <a:gd name="T34" fmla="*/ 75 w 146"/>
                <a:gd name="T35" fmla="*/ 0 h 172"/>
                <a:gd name="T36" fmla="*/ 129 w 146"/>
                <a:gd name="T37" fmla="*/ 19 h 172"/>
                <a:gd name="T38" fmla="*/ 146 w 146"/>
                <a:gd name="T39" fmla="*/ 67 h 172"/>
                <a:gd name="T40" fmla="*/ 146 w 146"/>
                <a:gd name="T41" fmla="*/ 158 h 172"/>
                <a:gd name="T42" fmla="*/ 134 w 146"/>
                <a:gd name="T43" fmla="*/ 170 h 172"/>
                <a:gd name="T44" fmla="*/ 122 w 146"/>
                <a:gd name="T45" fmla="*/ 159 h 172"/>
                <a:gd name="T46" fmla="*/ 122 w 146"/>
                <a:gd name="T47" fmla="*/ 143 h 172"/>
                <a:gd name="T48" fmla="*/ 62 w 146"/>
                <a:gd name="T49" fmla="*/ 172 h 172"/>
                <a:gd name="T50" fmla="*/ 0 w 146"/>
                <a:gd name="T51" fmla="*/ 12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46" h="172">
                  <a:moveTo>
                    <a:pt x="122" y="107"/>
                  </a:moveTo>
                  <a:cubicBezTo>
                    <a:pt x="122" y="91"/>
                    <a:pt x="122" y="91"/>
                    <a:pt x="122" y="91"/>
                  </a:cubicBezTo>
                  <a:cubicBezTo>
                    <a:pt x="110" y="88"/>
                    <a:pt x="94" y="84"/>
                    <a:pt x="74" y="84"/>
                  </a:cubicBezTo>
                  <a:cubicBezTo>
                    <a:pt x="43" y="84"/>
                    <a:pt x="25" y="98"/>
                    <a:pt x="25" y="118"/>
                  </a:cubicBezTo>
                  <a:cubicBezTo>
                    <a:pt x="25" y="119"/>
                    <a:pt x="25" y="119"/>
                    <a:pt x="25" y="119"/>
                  </a:cubicBezTo>
                  <a:cubicBezTo>
                    <a:pt x="25" y="140"/>
                    <a:pt x="45" y="152"/>
                    <a:pt x="67" y="152"/>
                  </a:cubicBezTo>
                  <a:cubicBezTo>
                    <a:pt x="97" y="152"/>
                    <a:pt x="122" y="133"/>
                    <a:pt x="122" y="107"/>
                  </a:cubicBezTo>
                  <a:moveTo>
                    <a:pt x="0" y="120"/>
                  </a:moveTo>
                  <a:cubicBezTo>
                    <a:pt x="0" y="119"/>
                    <a:pt x="0" y="119"/>
                    <a:pt x="0" y="119"/>
                  </a:cubicBezTo>
                  <a:cubicBezTo>
                    <a:pt x="0" y="85"/>
                    <a:pt x="29" y="66"/>
                    <a:pt x="71" y="66"/>
                  </a:cubicBezTo>
                  <a:cubicBezTo>
                    <a:pt x="92" y="66"/>
                    <a:pt x="107" y="69"/>
                    <a:pt x="122" y="73"/>
                  </a:cubicBezTo>
                  <a:cubicBezTo>
                    <a:pt x="122" y="67"/>
                    <a:pt x="122" y="67"/>
                    <a:pt x="122" y="67"/>
                  </a:cubicBezTo>
                  <a:cubicBezTo>
                    <a:pt x="122" y="37"/>
                    <a:pt x="104" y="22"/>
                    <a:pt x="73" y="22"/>
                  </a:cubicBezTo>
                  <a:cubicBezTo>
                    <a:pt x="56" y="22"/>
                    <a:pt x="46" y="24"/>
                    <a:pt x="34" y="30"/>
                  </a:cubicBezTo>
                  <a:cubicBezTo>
                    <a:pt x="33" y="30"/>
                    <a:pt x="31" y="31"/>
                    <a:pt x="30" y="31"/>
                  </a:cubicBezTo>
                  <a:cubicBezTo>
                    <a:pt x="24" y="31"/>
                    <a:pt x="19" y="26"/>
                    <a:pt x="19" y="20"/>
                  </a:cubicBezTo>
                  <a:cubicBezTo>
                    <a:pt x="19" y="15"/>
                    <a:pt x="21" y="12"/>
                    <a:pt x="26" y="10"/>
                  </a:cubicBezTo>
                  <a:cubicBezTo>
                    <a:pt x="42" y="3"/>
                    <a:pt x="54" y="0"/>
                    <a:pt x="75" y="0"/>
                  </a:cubicBezTo>
                  <a:cubicBezTo>
                    <a:pt x="99" y="0"/>
                    <a:pt x="117" y="6"/>
                    <a:pt x="129" y="19"/>
                  </a:cubicBezTo>
                  <a:cubicBezTo>
                    <a:pt x="140" y="30"/>
                    <a:pt x="146" y="46"/>
                    <a:pt x="146" y="67"/>
                  </a:cubicBezTo>
                  <a:cubicBezTo>
                    <a:pt x="146" y="158"/>
                    <a:pt x="146" y="158"/>
                    <a:pt x="146" y="158"/>
                  </a:cubicBezTo>
                  <a:cubicBezTo>
                    <a:pt x="146" y="165"/>
                    <a:pt x="141" y="170"/>
                    <a:pt x="134" y="170"/>
                  </a:cubicBezTo>
                  <a:cubicBezTo>
                    <a:pt x="127" y="170"/>
                    <a:pt x="122" y="165"/>
                    <a:pt x="122" y="159"/>
                  </a:cubicBezTo>
                  <a:cubicBezTo>
                    <a:pt x="122" y="143"/>
                    <a:pt x="122" y="143"/>
                    <a:pt x="122" y="143"/>
                  </a:cubicBezTo>
                  <a:cubicBezTo>
                    <a:pt x="111" y="158"/>
                    <a:pt x="91" y="172"/>
                    <a:pt x="62" y="172"/>
                  </a:cubicBezTo>
                  <a:cubicBezTo>
                    <a:pt x="32" y="172"/>
                    <a:pt x="0" y="154"/>
                    <a:pt x="0" y="120"/>
                  </a:cubicBezTo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0"/>
            <p:cNvSpPr>
              <a:spLocks/>
            </p:cNvSpPr>
            <p:nvPr/>
          </p:nvSpPr>
          <p:spPr bwMode="auto">
            <a:xfrm>
              <a:off x="-84138" y="5622925"/>
              <a:ext cx="1635125" cy="682625"/>
            </a:xfrm>
            <a:custGeom>
              <a:avLst/>
              <a:gdLst>
                <a:gd name="T0" fmla="*/ 49 w 435"/>
                <a:gd name="T1" fmla="*/ 18 h 179"/>
                <a:gd name="T2" fmla="*/ 17 w 435"/>
                <a:gd name="T3" fmla="*/ 6 h 179"/>
                <a:gd name="T4" fmla="*/ 6 w 435"/>
                <a:gd name="T5" fmla="*/ 37 h 179"/>
                <a:gd name="T6" fmla="*/ 58 w 435"/>
                <a:gd name="T7" fmla="*/ 152 h 179"/>
                <a:gd name="T8" fmla="*/ 92 w 435"/>
                <a:gd name="T9" fmla="*/ 179 h 179"/>
                <a:gd name="T10" fmla="*/ 125 w 435"/>
                <a:gd name="T11" fmla="*/ 152 h 179"/>
                <a:gd name="T12" fmla="*/ 171 w 435"/>
                <a:gd name="T13" fmla="*/ 51 h 179"/>
                <a:gd name="T14" fmla="*/ 178 w 435"/>
                <a:gd name="T15" fmla="*/ 46 h 179"/>
                <a:gd name="T16" fmla="*/ 185 w 435"/>
                <a:gd name="T17" fmla="*/ 54 h 179"/>
                <a:gd name="T18" fmla="*/ 185 w 435"/>
                <a:gd name="T19" fmla="*/ 151 h 179"/>
                <a:gd name="T20" fmla="*/ 209 w 435"/>
                <a:gd name="T21" fmla="*/ 179 h 179"/>
                <a:gd name="T22" fmla="*/ 234 w 435"/>
                <a:gd name="T23" fmla="*/ 151 h 179"/>
                <a:gd name="T24" fmla="*/ 234 w 435"/>
                <a:gd name="T25" fmla="*/ 72 h 179"/>
                <a:gd name="T26" fmla="*/ 260 w 435"/>
                <a:gd name="T27" fmla="*/ 46 h 179"/>
                <a:gd name="T28" fmla="*/ 285 w 435"/>
                <a:gd name="T29" fmla="*/ 72 h 179"/>
                <a:gd name="T30" fmla="*/ 285 w 435"/>
                <a:gd name="T31" fmla="*/ 151 h 179"/>
                <a:gd name="T32" fmla="*/ 310 w 435"/>
                <a:gd name="T33" fmla="*/ 179 h 179"/>
                <a:gd name="T34" fmla="*/ 334 w 435"/>
                <a:gd name="T35" fmla="*/ 151 h 179"/>
                <a:gd name="T36" fmla="*/ 334 w 435"/>
                <a:gd name="T37" fmla="*/ 72 h 179"/>
                <a:gd name="T38" fmla="*/ 360 w 435"/>
                <a:gd name="T39" fmla="*/ 46 h 179"/>
                <a:gd name="T40" fmla="*/ 385 w 435"/>
                <a:gd name="T41" fmla="*/ 72 h 179"/>
                <a:gd name="T42" fmla="*/ 385 w 435"/>
                <a:gd name="T43" fmla="*/ 151 h 179"/>
                <a:gd name="T44" fmla="*/ 410 w 435"/>
                <a:gd name="T45" fmla="*/ 179 h 179"/>
                <a:gd name="T46" fmla="*/ 435 w 435"/>
                <a:gd name="T47" fmla="*/ 151 h 179"/>
                <a:gd name="T48" fmla="*/ 435 w 435"/>
                <a:gd name="T49" fmla="*/ 61 h 179"/>
                <a:gd name="T50" fmla="*/ 375 w 435"/>
                <a:gd name="T51" fmla="*/ 4 h 179"/>
                <a:gd name="T52" fmla="*/ 323 w 435"/>
                <a:gd name="T53" fmla="*/ 26 h 179"/>
                <a:gd name="T54" fmla="*/ 272 w 435"/>
                <a:gd name="T55" fmla="*/ 4 h 179"/>
                <a:gd name="T56" fmla="*/ 223 w 435"/>
                <a:gd name="T57" fmla="*/ 26 h 179"/>
                <a:gd name="T58" fmla="*/ 178 w 435"/>
                <a:gd name="T59" fmla="*/ 4 h 179"/>
                <a:gd name="T60" fmla="*/ 125 w 435"/>
                <a:gd name="T61" fmla="*/ 40 h 179"/>
                <a:gd name="T62" fmla="*/ 92 w 435"/>
                <a:gd name="T63" fmla="*/ 119 h 179"/>
                <a:gd name="T64" fmla="*/ 49 w 435"/>
                <a:gd name="T65" fmla="*/ 18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35" h="179">
                  <a:moveTo>
                    <a:pt x="49" y="18"/>
                  </a:moveTo>
                  <a:cubicBezTo>
                    <a:pt x="43" y="6"/>
                    <a:pt x="30" y="0"/>
                    <a:pt x="17" y="6"/>
                  </a:cubicBezTo>
                  <a:cubicBezTo>
                    <a:pt x="5" y="12"/>
                    <a:pt x="0" y="25"/>
                    <a:pt x="6" y="37"/>
                  </a:cubicBezTo>
                  <a:cubicBezTo>
                    <a:pt x="58" y="152"/>
                    <a:pt x="58" y="152"/>
                    <a:pt x="58" y="152"/>
                  </a:cubicBezTo>
                  <a:cubicBezTo>
                    <a:pt x="67" y="169"/>
                    <a:pt x="75" y="179"/>
                    <a:pt x="92" y="179"/>
                  </a:cubicBezTo>
                  <a:cubicBezTo>
                    <a:pt x="109" y="179"/>
                    <a:pt x="117" y="169"/>
                    <a:pt x="125" y="152"/>
                  </a:cubicBezTo>
                  <a:cubicBezTo>
                    <a:pt x="125" y="152"/>
                    <a:pt x="171" y="52"/>
                    <a:pt x="171" y="51"/>
                  </a:cubicBezTo>
                  <a:cubicBezTo>
                    <a:pt x="172" y="50"/>
                    <a:pt x="173" y="46"/>
                    <a:pt x="178" y="46"/>
                  </a:cubicBezTo>
                  <a:cubicBezTo>
                    <a:pt x="182" y="47"/>
                    <a:pt x="185" y="50"/>
                    <a:pt x="185" y="54"/>
                  </a:cubicBezTo>
                  <a:cubicBezTo>
                    <a:pt x="185" y="151"/>
                    <a:pt x="185" y="151"/>
                    <a:pt x="185" y="151"/>
                  </a:cubicBezTo>
                  <a:cubicBezTo>
                    <a:pt x="185" y="166"/>
                    <a:pt x="193" y="179"/>
                    <a:pt x="209" y="179"/>
                  </a:cubicBezTo>
                  <a:cubicBezTo>
                    <a:pt x="225" y="179"/>
                    <a:pt x="234" y="166"/>
                    <a:pt x="234" y="151"/>
                  </a:cubicBezTo>
                  <a:cubicBezTo>
                    <a:pt x="234" y="72"/>
                    <a:pt x="234" y="72"/>
                    <a:pt x="234" y="72"/>
                  </a:cubicBezTo>
                  <a:cubicBezTo>
                    <a:pt x="234" y="56"/>
                    <a:pt x="245" y="46"/>
                    <a:pt x="260" y="46"/>
                  </a:cubicBezTo>
                  <a:cubicBezTo>
                    <a:pt x="275" y="46"/>
                    <a:pt x="285" y="57"/>
                    <a:pt x="285" y="72"/>
                  </a:cubicBezTo>
                  <a:cubicBezTo>
                    <a:pt x="285" y="151"/>
                    <a:pt x="285" y="151"/>
                    <a:pt x="285" y="151"/>
                  </a:cubicBezTo>
                  <a:cubicBezTo>
                    <a:pt x="285" y="166"/>
                    <a:pt x="294" y="179"/>
                    <a:pt x="310" y="179"/>
                  </a:cubicBezTo>
                  <a:cubicBezTo>
                    <a:pt x="326" y="179"/>
                    <a:pt x="334" y="166"/>
                    <a:pt x="334" y="151"/>
                  </a:cubicBezTo>
                  <a:cubicBezTo>
                    <a:pt x="334" y="72"/>
                    <a:pt x="334" y="72"/>
                    <a:pt x="334" y="72"/>
                  </a:cubicBezTo>
                  <a:cubicBezTo>
                    <a:pt x="334" y="56"/>
                    <a:pt x="345" y="46"/>
                    <a:pt x="360" y="46"/>
                  </a:cubicBezTo>
                  <a:cubicBezTo>
                    <a:pt x="375" y="46"/>
                    <a:pt x="385" y="57"/>
                    <a:pt x="385" y="72"/>
                  </a:cubicBezTo>
                  <a:cubicBezTo>
                    <a:pt x="385" y="151"/>
                    <a:pt x="385" y="151"/>
                    <a:pt x="385" y="151"/>
                  </a:cubicBezTo>
                  <a:cubicBezTo>
                    <a:pt x="385" y="166"/>
                    <a:pt x="394" y="179"/>
                    <a:pt x="410" y="179"/>
                  </a:cubicBezTo>
                  <a:cubicBezTo>
                    <a:pt x="426" y="179"/>
                    <a:pt x="435" y="166"/>
                    <a:pt x="435" y="151"/>
                  </a:cubicBezTo>
                  <a:cubicBezTo>
                    <a:pt x="435" y="61"/>
                    <a:pt x="435" y="61"/>
                    <a:pt x="435" y="61"/>
                  </a:cubicBezTo>
                  <a:cubicBezTo>
                    <a:pt x="435" y="27"/>
                    <a:pt x="408" y="4"/>
                    <a:pt x="375" y="4"/>
                  </a:cubicBezTo>
                  <a:cubicBezTo>
                    <a:pt x="343" y="4"/>
                    <a:pt x="323" y="26"/>
                    <a:pt x="323" y="26"/>
                  </a:cubicBezTo>
                  <a:cubicBezTo>
                    <a:pt x="312" y="12"/>
                    <a:pt x="297" y="4"/>
                    <a:pt x="272" y="4"/>
                  </a:cubicBezTo>
                  <a:cubicBezTo>
                    <a:pt x="246" y="4"/>
                    <a:pt x="223" y="26"/>
                    <a:pt x="223" y="26"/>
                  </a:cubicBezTo>
                  <a:cubicBezTo>
                    <a:pt x="212" y="12"/>
                    <a:pt x="194" y="4"/>
                    <a:pt x="178" y="4"/>
                  </a:cubicBezTo>
                  <a:cubicBezTo>
                    <a:pt x="155" y="4"/>
                    <a:pt x="136" y="14"/>
                    <a:pt x="125" y="40"/>
                  </a:cubicBezTo>
                  <a:cubicBezTo>
                    <a:pt x="92" y="119"/>
                    <a:pt x="92" y="119"/>
                    <a:pt x="92" y="119"/>
                  </a:cubicBezTo>
                  <a:lnTo>
                    <a:pt x="49" y="18"/>
                  </a:lnTo>
                  <a:close/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11"/>
            <p:cNvSpPr>
              <a:spLocks noEditPoints="1"/>
            </p:cNvSpPr>
            <p:nvPr/>
          </p:nvSpPr>
          <p:spPr bwMode="auto">
            <a:xfrm>
              <a:off x="4097338" y="5649913"/>
              <a:ext cx="149225" cy="157163"/>
            </a:xfrm>
            <a:custGeom>
              <a:avLst/>
              <a:gdLst>
                <a:gd name="T0" fmla="*/ 37 w 40"/>
                <a:gd name="T1" fmla="*/ 20 h 41"/>
                <a:gd name="T2" fmla="*/ 37 w 40"/>
                <a:gd name="T3" fmla="*/ 20 h 41"/>
                <a:gd name="T4" fmla="*/ 20 w 40"/>
                <a:gd name="T5" fmla="*/ 4 h 41"/>
                <a:gd name="T6" fmla="*/ 3 w 40"/>
                <a:gd name="T7" fmla="*/ 20 h 41"/>
                <a:gd name="T8" fmla="*/ 3 w 40"/>
                <a:gd name="T9" fmla="*/ 21 h 41"/>
                <a:gd name="T10" fmla="*/ 20 w 40"/>
                <a:gd name="T11" fmla="*/ 37 h 41"/>
                <a:gd name="T12" fmla="*/ 37 w 40"/>
                <a:gd name="T13" fmla="*/ 20 h 41"/>
                <a:gd name="T14" fmla="*/ 0 w 40"/>
                <a:gd name="T15" fmla="*/ 21 h 41"/>
                <a:gd name="T16" fmla="*/ 0 w 40"/>
                <a:gd name="T17" fmla="*/ 20 h 41"/>
                <a:gd name="T18" fmla="*/ 20 w 40"/>
                <a:gd name="T19" fmla="*/ 0 h 41"/>
                <a:gd name="T20" fmla="*/ 40 w 40"/>
                <a:gd name="T21" fmla="*/ 20 h 41"/>
                <a:gd name="T22" fmla="*/ 40 w 40"/>
                <a:gd name="T23" fmla="*/ 20 h 41"/>
                <a:gd name="T24" fmla="*/ 20 w 40"/>
                <a:gd name="T25" fmla="*/ 41 h 41"/>
                <a:gd name="T26" fmla="*/ 0 w 40"/>
                <a:gd name="T27" fmla="*/ 2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0" h="41">
                  <a:moveTo>
                    <a:pt x="37" y="20"/>
                  </a:moveTo>
                  <a:cubicBezTo>
                    <a:pt x="37" y="20"/>
                    <a:pt x="37" y="20"/>
                    <a:pt x="37" y="20"/>
                  </a:cubicBezTo>
                  <a:cubicBezTo>
                    <a:pt x="37" y="11"/>
                    <a:pt x="29" y="4"/>
                    <a:pt x="20" y="4"/>
                  </a:cubicBezTo>
                  <a:cubicBezTo>
                    <a:pt x="11" y="4"/>
                    <a:pt x="3" y="11"/>
                    <a:pt x="3" y="20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30"/>
                    <a:pt x="11" y="37"/>
                    <a:pt x="20" y="37"/>
                  </a:cubicBezTo>
                  <a:cubicBezTo>
                    <a:pt x="29" y="37"/>
                    <a:pt x="37" y="30"/>
                    <a:pt x="37" y="20"/>
                  </a:cubicBezTo>
                  <a:moveTo>
                    <a:pt x="0" y="21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20"/>
                    <a:pt x="40" y="20"/>
                    <a:pt x="40" y="20"/>
                  </a:cubicBezTo>
                  <a:cubicBezTo>
                    <a:pt x="40" y="32"/>
                    <a:pt x="31" y="41"/>
                    <a:pt x="20" y="41"/>
                  </a:cubicBezTo>
                  <a:cubicBezTo>
                    <a:pt x="8" y="41"/>
                    <a:pt x="0" y="32"/>
                    <a:pt x="0" y="21"/>
                  </a:cubicBezTo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12"/>
            <p:cNvSpPr>
              <a:spLocks noEditPoints="1"/>
            </p:cNvSpPr>
            <p:nvPr/>
          </p:nvSpPr>
          <p:spPr bwMode="auto">
            <a:xfrm>
              <a:off x="4141788" y="5688013"/>
              <a:ext cx="63500" cy="76200"/>
            </a:xfrm>
            <a:custGeom>
              <a:avLst/>
              <a:gdLst>
                <a:gd name="T0" fmla="*/ 9 w 17"/>
                <a:gd name="T1" fmla="*/ 10 h 20"/>
                <a:gd name="T2" fmla="*/ 12 w 17"/>
                <a:gd name="T3" fmla="*/ 7 h 20"/>
                <a:gd name="T4" fmla="*/ 12 w 17"/>
                <a:gd name="T5" fmla="*/ 7 h 20"/>
                <a:gd name="T6" fmla="*/ 9 w 17"/>
                <a:gd name="T7" fmla="*/ 4 h 20"/>
                <a:gd name="T8" fmla="*/ 5 w 17"/>
                <a:gd name="T9" fmla="*/ 4 h 20"/>
                <a:gd name="T10" fmla="*/ 5 w 17"/>
                <a:gd name="T11" fmla="*/ 10 h 20"/>
                <a:gd name="T12" fmla="*/ 9 w 17"/>
                <a:gd name="T13" fmla="*/ 10 h 20"/>
                <a:gd name="T14" fmla="*/ 0 w 17"/>
                <a:gd name="T15" fmla="*/ 2 h 20"/>
                <a:gd name="T16" fmla="*/ 2 w 17"/>
                <a:gd name="T17" fmla="*/ 0 h 20"/>
                <a:gd name="T18" fmla="*/ 9 w 17"/>
                <a:gd name="T19" fmla="*/ 0 h 20"/>
                <a:gd name="T20" fmla="*/ 15 w 17"/>
                <a:gd name="T21" fmla="*/ 2 h 20"/>
                <a:gd name="T22" fmla="*/ 17 w 17"/>
                <a:gd name="T23" fmla="*/ 7 h 20"/>
                <a:gd name="T24" fmla="*/ 17 w 17"/>
                <a:gd name="T25" fmla="*/ 7 h 20"/>
                <a:gd name="T26" fmla="*/ 13 w 17"/>
                <a:gd name="T27" fmla="*/ 13 h 20"/>
                <a:gd name="T28" fmla="*/ 16 w 17"/>
                <a:gd name="T29" fmla="*/ 17 h 20"/>
                <a:gd name="T30" fmla="*/ 16 w 17"/>
                <a:gd name="T31" fmla="*/ 18 h 20"/>
                <a:gd name="T32" fmla="*/ 14 w 17"/>
                <a:gd name="T33" fmla="*/ 20 h 20"/>
                <a:gd name="T34" fmla="*/ 12 w 17"/>
                <a:gd name="T35" fmla="*/ 19 h 20"/>
                <a:gd name="T36" fmla="*/ 8 w 17"/>
                <a:gd name="T37" fmla="*/ 14 h 20"/>
                <a:gd name="T38" fmla="*/ 5 w 17"/>
                <a:gd name="T39" fmla="*/ 14 h 20"/>
                <a:gd name="T40" fmla="*/ 5 w 17"/>
                <a:gd name="T41" fmla="*/ 18 h 20"/>
                <a:gd name="T42" fmla="*/ 2 w 17"/>
                <a:gd name="T43" fmla="*/ 20 h 20"/>
                <a:gd name="T44" fmla="*/ 0 w 17"/>
                <a:gd name="T45" fmla="*/ 18 h 20"/>
                <a:gd name="T46" fmla="*/ 0 w 17"/>
                <a:gd name="T47" fmla="*/ 2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7" h="20">
                  <a:moveTo>
                    <a:pt x="9" y="10"/>
                  </a:moveTo>
                  <a:cubicBezTo>
                    <a:pt x="11" y="10"/>
                    <a:pt x="12" y="9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2" y="5"/>
                    <a:pt x="11" y="4"/>
                    <a:pt x="9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10"/>
                    <a:pt x="5" y="10"/>
                    <a:pt x="5" y="10"/>
                  </a:cubicBezTo>
                  <a:lnTo>
                    <a:pt x="9" y="10"/>
                  </a:lnTo>
                  <a:close/>
                  <a:moveTo>
                    <a:pt x="0" y="2"/>
                  </a:moveTo>
                  <a:cubicBezTo>
                    <a:pt x="0" y="1"/>
                    <a:pt x="1" y="0"/>
                    <a:pt x="2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12" y="0"/>
                    <a:pt x="14" y="1"/>
                    <a:pt x="15" y="2"/>
                  </a:cubicBezTo>
                  <a:cubicBezTo>
                    <a:pt x="16" y="3"/>
                    <a:pt x="17" y="5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10"/>
                    <a:pt x="15" y="12"/>
                    <a:pt x="13" y="13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7"/>
                    <a:pt x="16" y="18"/>
                    <a:pt x="16" y="18"/>
                  </a:cubicBezTo>
                  <a:cubicBezTo>
                    <a:pt x="16" y="19"/>
                    <a:pt x="15" y="20"/>
                    <a:pt x="14" y="20"/>
                  </a:cubicBezTo>
                  <a:cubicBezTo>
                    <a:pt x="13" y="20"/>
                    <a:pt x="13" y="20"/>
                    <a:pt x="12" y="19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5" y="14"/>
                    <a:pt x="5" y="14"/>
                    <a:pt x="5" y="14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9"/>
                    <a:pt x="4" y="20"/>
                    <a:pt x="2" y="20"/>
                  </a:cubicBezTo>
                  <a:cubicBezTo>
                    <a:pt x="1" y="20"/>
                    <a:pt x="0" y="19"/>
                    <a:pt x="0" y="18"/>
                  </a:cubicBezTo>
                  <a:lnTo>
                    <a:pt x="0" y="2"/>
                  </a:lnTo>
                  <a:close/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441" y="330200"/>
            <a:ext cx="10969943" cy="812800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441" y="1371600"/>
            <a:ext cx="10969943" cy="46482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105161" y="6464301"/>
            <a:ext cx="5180251" cy="149224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CONFIDENTIAL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597326" y="6464301"/>
            <a:ext cx="450733" cy="149224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ctr">
              <a:defRPr sz="1000">
                <a:solidFill>
                  <a:schemeClr val="bg1"/>
                </a:solidFill>
              </a:defRPr>
            </a:lvl1pPr>
          </a:lstStyle>
          <a:p>
            <a:fld id="{6EA6D8CF-3CDE-4807-BCD2-C9F2B831AAA5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9" name="Picture 18"/>
          <p:cNvPicPr>
            <a:picLocks noChangeAspect="1"/>
          </p:cNvPicPr>
          <p:nvPr userDrawn="1"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09212" y="5408767"/>
            <a:ext cx="1979613" cy="14540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53372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17" r:id="rId4"/>
    <p:sldLayoutId id="2147483718" r:id="rId5"/>
    <p:sldLayoutId id="2147483719" r:id="rId6"/>
    <p:sldLayoutId id="2147483720" r:id="rId7"/>
    <p:sldLayoutId id="2147483721" r:id="rId8"/>
    <p:sldLayoutId id="2147483722" r:id="rId9"/>
    <p:sldLayoutId id="2147483723" r:id="rId10"/>
    <p:sldLayoutId id="2147483724" r:id="rId11"/>
    <p:sldLayoutId id="2147483725" r:id="rId12"/>
    <p:sldLayoutId id="2147483726" r:id="rId13"/>
    <p:sldLayoutId id="2147483727" r:id="rId14"/>
    <p:sldLayoutId id="2147483728" r:id="rId15"/>
    <p:sldLayoutId id="2147483729" r:id="rId16"/>
    <p:sldLayoutId id="2147483730" r:id="rId17"/>
    <p:sldLayoutId id="2147483731" r:id="rId18"/>
    <p:sldLayoutId id="2147483732" r:id="rId19"/>
    <p:sldLayoutId id="2147483733" r:id="rId20"/>
    <p:sldLayoutId id="2147483734" r:id="rId21"/>
    <p:sldLayoutId id="2147483735" r:id="rId22"/>
    <p:sldLayoutId id="2147483736" r:id="rId23"/>
    <p:sldLayoutId id="2147483737" r:id="rId24"/>
    <p:sldLayoutId id="2147483738" r:id="rId25"/>
    <p:sldLayoutId id="2147483739" r:id="rId26"/>
  </p:sldLayoutIdLst>
  <p:timing>
    <p:tnLst>
      <p:par>
        <p:cTn id="1" dur="indefinite" restart="never" nodeType="tmRoot"/>
      </p:par>
    </p:tnLst>
  </p:timing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b="1" kern="1200">
          <a:solidFill>
            <a:schemeClr val="accent6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200"/>
        </a:spcBef>
        <a:buClr>
          <a:schemeClr val="tx1">
            <a:lumMod val="60000"/>
            <a:lumOff val="40000"/>
          </a:schemeClr>
        </a:buClr>
        <a:buSzPct val="90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502920" indent="-228600" algn="l" defTabSz="914400" rtl="0" eaLnBrk="1" latinLnBrk="0" hangingPunct="1">
        <a:lnSpc>
          <a:spcPct val="90000"/>
        </a:lnSpc>
        <a:spcBef>
          <a:spcPts val="800"/>
        </a:spcBef>
        <a:buClr>
          <a:schemeClr val="tx1">
            <a:lumMod val="60000"/>
            <a:lumOff val="40000"/>
          </a:schemeClr>
        </a:buClr>
        <a:buSzPct val="90000"/>
        <a:buFont typeface="Arial" panose="020B0604020202020204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600"/>
        </a:spcBef>
        <a:buClr>
          <a:schemeClr val="tx1">
            <a:lumMod val="60000"/>
            <a:lumOff val="40000"/>
          </a:schemeClr>
        </a:buClr>
        <a:buSzPct val="90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960120" indent="-182880" algn="l" defTabSz="914400" rtl="0" eaLnBrk="1" latinLnBrk="0" hangingPunct="1">
        <a:lnSpc>
          <a:spcPct val="90000"/>
        </a:lnSpc>
        <a:spcBef>
          <a:spcPts val="600"/>
        </a:spcBef>
        <a:buClr>
          <a:schemeClr val="tx1">
            <a:lumMod val="60000"/>
            <a:lumOff val="40000"/>
          </a:schemeClr>
        </a:buClr>
        <a:buSzPct val="90000"/>
        <a:buFont typeface="Arial" panose="020B0604020202020204" pitchFamily="34" charset="0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82880" algn="l" defTabSz="914400" rtl="0" eaLnBrk="1" latinLnBrk="0" hangingPunct="1">
        <a:lnSpc>
          <a:spcPct val="90000"/>
        </a:lnSpc>
        <a:spcBef>
          <a:spcPts val="600"/>
        </a:spcBef>
        <a:buClr>
          <a:schemeClr val="tx1">
            <a:lumMod val="60000"/>
            <a:lumOff val="40000"/>
          </a:schemeClr>
        </a:buClr>
        <a:buSzPct val="90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417320" indent="-182880" algn="l" defTabSz="914400" rtl="0" eaLnBrk="1" latinLnBrk="0" hangingPunct="1">
        <a:lnSpc>
          <a:spcPct val="90000"/>
        </a:lnSpc>
        <a:spcBef>
          <a:spcPts val="600"/>
        </a:spcBef>
        <a:buClr>
          <a:schemeClr val="tx1">
            <a:lumMod val="60000"/>
            <a:lumOff val="40000"/>
          </a:schemeClr>
        </a:buClr>
        <a:buSzPct val="90000"/>
        <a:buFont typeface="Calibri" panose="020F0502020204030204" pitchFamily="34" charset="0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645920" indent="-182880" algn="l" defTabSz="914400" rtl="0" eaLnBrk="1" latinLnBrk="0" hangingPunct="1">
        <a:lnSpc>
          <a:spcPct val="90000"/>
        </a:lnSpc>
        <a:spcBef>
          <a:spcPts val="600"/>
        </a:spcBef>
        <a:buClr>
          <a:schemeClr val="tx1">
            <a:lumMod val="60000"/>
            <a:lumOff val="40000"/>
          </a:schemeClr>
        </a:buClr>
        <a:buSzPct val="90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874520" indent="-182880" algn="l" defTabSz="914400" rtl="0" eaLnBrk="1" latinLnBrk="0" hangingPunct="1">
        <a:lnSpc>
          <a:spcPct val="90000"/>
        </a:lnSpc>
        <a:spcBef>
          <a:spcPts val="600"/>
        </a:spcBef>
        <a:buClr>
          <a:schemeClr val="tx1">
            <a:lumMod val="60000"/>
            <a:lumOff val="40000"/>
          </a:schemeClr>
        </a:buClr>
        <a:buSzPct val="90000"/>
        <a:buFont typeface="Calibri" panose="020F0502020204030204" pitchFamily="34" charset="0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103120" indent="-182880" algn="l" defTabSz="914400" rtl="0" eaLnBrk="1" latinLnBrk="0" hangingPunct="1">
        <a:lnSpc>
          <a:spcPct val="90000"/>
        </a:lnSpc>
        <a:spcBef>
          <a:spcPts val="600"/>
        </a:spcBef>
        <a:buClr>
          <a:schemeClr val="tx1">
            <a:lumMod val="60000"/>
            <a:lumOff val="40000"/>
          </a:schemeClr>
        </a:buClr>
        <a:buSzPct val="90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https://github.com/vmware/xenon/wiki/Testing-Tutorial" TargetMode="External"/><Relationship Id="rId4" Type="http://schemas.openxmlformats.org/officeDocument/2006/relationships/hyperlink" Target="https://github.com/vmware/xenon/wiki/Testing-Guide" TargetMode="External"/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Xenon </a:t>
            </a:r>
            <a:r>
              <a:rPr lang="mr-IN" dirty="0" smtClean="0"/>
              <a:t>–</a:t>
            </a:r>
            <a:r>
              <a:rPr lang="en-US" dirty="0" smtClean="0"/>
              <a:t> Testing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22354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Agenda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How to test asynchronous application</a:t>
            </a:r>
          </a:p>
          <a:p>
            <a:r>
              <a:rPr lang="en-US" dirty="0" smtClean="0"/>
              <a:t>Xenon testing framework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6D8CF-3CDE-4807-BCD2-C9F2B831AAA5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20712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Testing asynchronous system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717074"/>
                </a:solidFill>
              </a:rPr>
              <a:t>What is asynchronous processing?</a:t>
            </a:r>
            <a:endParaRPr lang="en-US" sz="2000" dirty="0" smtClean="0">
              <a:solidFill>
                <a:srgbClr val="717074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6D8CF-3CDE-4807-BCD2-C9F2B831AAA5}" type="slidenum">
              <a:rPr lang="en-US" smtClean="0"/>
              <a:t>3</a:t>
            </a:fld>
            <a:endParaRPr lang="en-US"/>
          </a:p>
        </p:txBody>
      </p:sp>
      <p:grpSp>
        <p:nvGrpSpPr>
          <p:cNvPr id="44" name="Group 43"/>
          <p:cNvGrpSpPr/>
          <p:nvPr/>
        </p:nvGrpSpPr>
        <p:grpSpPr>
          <a:xfrm>
            <a:off x="5180012" y="1828800"/>
            <a:ext cx="2514600" cy="4125685"/>
            <a:chOff x="5789612" y="1970315"/>
            <a:chExt cx="2514600" cy="4125685"/>
          </a:xfrm>
        </p:grpSpPr>
        <p:sp>
          <p:nvSpPr>
            <p:cNvPr id="7" name="Rectangle 6"/>
            <p:cNvSpPr/>
            <p:nvPr/>
          </p:nvSpPr>
          <p:spPr>
            <a:xfrm flipH="1">
              <a:off x="7770812" y="3086100"/>
              <a:ext cx="152400" cy="19812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9" name="Straight Connector 8"/>
            <p:cNvCxnSpPr/>
            <p:nvPr/>
          </p:nvCxnSpPr>
          <p:spPr>
            <a:xfrm>
              <a:off x="6246812" y="2362200"/>
              <a:ext cx="0" cy="3429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>
              <a:off x="7847012" y="2362200"/>
              <a:ext cx="0" cy="3429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Arrow Connector 11"/>
            <p:cNvCxnSpPr/>
            <p:nvPr/>
          </p:nvCxnSpPr>
          <p:spPr>
            <a:xfrm>
              <a:off x="6399212" y="3048000"/>
              <a:ext cx="1219200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Arrow Connector 13"/>
            <p:cNvCxnSpPr/>
            <p:nvPr/>
          </p:nvCxnSpPr>
          <p:spPr>
            <a:xfrm>
              <a:off x="6399212" y="5029200"/>
              <a:ext cx="1219200" cy="0"/>
            </a:xfrm>
            <a:prstGeom prst="straightConnector1">
              <a:avLst/>
            </a:prstGeom>
            <a:ln>
              <a:headEnd type="triangl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TextBox 20"/>
            <p:cNvSpPr txBox="1"/>
            <p:nvPr/>
          </p:nvSpPr>
          <p:spPr>
            <a:xfrm>
              <a:off x="5789612" y="5726668"/>
              <a:ext cx="9144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/>
                <a:t>c</a:t>
              </a:r>
              <a:r>
                <a:rPr lang="en-US" smtClean="0"/>
                <a:t>lient</a:t>
              </a: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7389812" y="5715000"/>
              <a:ext cx="9144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smtClean="0"/>
                <a:t>server</a:t>
              </a: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6148242" y="1970315"/>
              <a:ext cx="177497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smtClean="0"/>
                <a:t>Blocking Call</a:t>
              </a:r>
            </a:p>
          </p:txBody>
        </p:sp>
        <p:sp>
          <p:nvSpPr>
            <p:cNvPr id="42" name="Rectangle 41"/>
            <p:cNvSpPr/>
            <p:nvPr/>
          </p:nvSpPr>
          <p:spPr>
            <a:xfrm flipH="1">
              <a:off x="6176446" y="3086100"/>
              <a:ext cx="152400" cy="19812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5" name="Group 44"/>
          <p:cNvGrpSpPr/>
          <p:nvPr/>
        </p:nvGrpSpPr>
        <p:grpSpPr>
          <a:xfrm>
            <a:off x="8380412" y="1828800"/>
            <a:ext cx="2514600" cy="4125685"/>
            <a:chOff x="8609012" y="1981200"/>
            <a:chExt cx="2514600" cy="4125685"/>
          </a:xfrm>
        </p:grpSpPr>
        <p:sp>
          <p:nvSpPr>
            <p:cNvPr id="26" name="Rectangle 25"/>
            <p:cNvSpPr/>
            <p:nvPr/>
          </p:nvSpPr>
          <p:spPr>
            <a:xfrm flipH="1">
              <a:off x="10590212" y="3096985"/>
              <a:ext cx="152400" cy="19812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7" name="Straight Connector 26"/>
            <p:cNvCxnSpPr/>
            <p:nvPr/>
          </p:nvCxnSpPr>
          <p:spPr>
            <a:xfrm>
              <a:off x="9066212" y="2373085"/>
              <a:ext cx="0" cy="3429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/>
            <p:cNvCxnSpPr/>
            <p:nvPr/>
          </p:nvCxnSpPr>
          <p:spPr>
            <a:xfrm>
              <a:off x="10666412" y="2373085"/>
              <a:ext cx="0" cy="3429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Arrow Connector 28"/>
            <p:cNvCxnSpPr/>
            <p:nvPr/>
          </p:nvCxnSpPr>
          <p:spPr>
            <a:xfrm>
              <a:off x="9218612" y="3058885"/>
              <a:ext cx="1219200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Arrow Connector 29"/>
            <p:cNvCxnSpPr/>
            <p:nvPr/>
          </p:nvCxnSpPr>
          <p:spPr>
            <a:xfrm>
              <a:off x="9218612" y="3505200"/>
              <a:ext cx="1219200" cy="0"/>
            </a:xfrm>
            <a:prstGeom prst="straightConnector1">
              <a:avLst/>
            </a:prstGeom>
            <a:ln>
              <a:headEnd type="triangl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TextBox 30"/>
            <p:cNvSpPr txBox="1"/>
            <p:nvPr/>
          </p:nvSpPr>
          <p:spPr>
            <a:xfrm>
              <a:off x="8609012" y="5737553"/>
              <a:ext cx="9144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/>
                <a:t>c</a:t>
              </a:r>
              <a:r>
                <a:rPr lang="en-US" dirty="0" smtClean="0"/>
                <a:t>lient</a:t>
              </a: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10209212" y="5725885"/>
              <a:ext cx="9144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smtClean="0"/>
                <a:t>server</a:t>
              </a:r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8815242" y="1981200"/>
              <a:ext cx="215597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smtClean="0"/>
                <a:t>Non Blocking Call</a:t>
              </a:r>
            </a:p>
          </p:txBody>
        </p:sp>
        <p:cxnSp>
          <p:nvCxnSpPr>
            <p:cNvPr id="34" name="Straight Arrow Connector 33"/>
            <p:cNvCxnSpPr/>
            <p:nvPr/>
          </p:nvCxnSpPr>
          <p:spPr>
            <a:xfrm>
              <a:off x="9218612" y="5105400"/>
              <a:ext cx="1219200" cy="0"/>
            </a:xfrm>
            <a:prstGeom prst="straightConnector1">
              <a:avLst/>
            </a:prstGeom>
            <a:ln>
              <a:headEnd type="triangl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Arrow Connector 34"/>
            <p:cNvCxnSpPr/>
            <p:nvPr/>
          </p:nvCxnSpPr>
          <p:spPr>
            <a:xfrm>
              <a:off x="9218612" y="4495800"/>
              <a:ext cx="1219200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TextBox 35"/>
            <p:cNvSpPr txBox="1"/>
            <p:nvPr/>
          </p:nvSpPr>
          <p:spPr>
            <a:xfrm>
              <a:off x="9371012" y="4202668"/>
              <a:ext cx="9144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smtClean="0"/>
                <a:t>poll</a:t>
              </a:r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9371012" y="4812268"/>
              <a:ext cx="10668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mtClean="0"/>
                <a:t>callback</a:t>
              </a:r>
              <a:endParaRPr lang="en-US" dirty="0" smtClean="0"/>
            </a:p>
          </p:txBody>
        </p:sp>
        <p:sp>
          <p:nvSpPr>
            <p:cNvPr id="43" name="Rectangle 42"/>
            <p:cNvSpPr/>
            <p:nvPr/>
          </p:nvSpPr>
          <p:spPr>
            <a:xfrm flipH="1">
              <a:off x="8990011" y="3086100"/>
              <a:ext cx="152401" cy="4191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 flipH="1">
            <a:off x="8761412" y="4991100"/>
            <a:ext cx="152401" cy="4191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TextBox 46"/>
          <p:cNvSpPr txBox="1"/>
          <p:nvPr/>
        </p:nvSpPr>
        <p:spPr>
          <a:xfrm>
            <a:off x="9066212" y="2590800"/>
            <a:ext cx="990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mtClean="0"/>
              <a:t>request</a:t>
            </a:r>
            <a:endParaRPr lang="en-US" dirty="0" smtClean="0"/>
          </a:p>
        </p:txBody>
      </p:sp>
      <p:sp>
        <p:nvSpPr>
          <p:cNvPr id="48" name="TextBox 47"/>
          <p:cNvSpPr txBox="1"/>
          <p:nvPr/>
        </p:nvSpPr>
        <p:spPr>
          <a:xfrm>
            <a:off x="8990012" y="3288268"/>
            <a:ext cx="1143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mtClean="0"/>
              <a:t>response</a:t>
            </a:r>
            <a:endParaRPr lang="en-US" dirty="0" smtClean="0"/>
          </a:p>
        </p:txBody>
      </p:sp>
      <p:sp>
        <p:nvSpPr>
          <p:cNvPr id="49" name="TextBox 48"/>
          <p:cNvSpPr txBox="1"/>
          <p:nvPr/>
        </p:nvSpPr>
        <p:spPr>
          <a:xfrm>
            <a:off x="5865812" y="4888468"/>
            <a:ext cx="1143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response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5865812" y="2590800"/>
            <a:ext cx="990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mtClean="0"/>
              <a:t>request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7497383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Sending a request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36812" y="1822450"/>
            <a:ext cx="5715000" cy="290195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Operation op = </a:t>
            </a:r>
            <a:r>
              <a:rPr lang="en-US" dirty="0" err="1"/>
              <a:t>Operation.</a:t>
            </a:r>
            <a:r>
              <a:rPr lang="en-US" i="1" dirty="0" err="1"/>
              <a:t>createGet</a:t>
            </a:r>
            <a:r>
              <a:rPr lang="en-US" dirty="0"/>
              <a:t>(</a:t>
            </a:r>
            <a:r>
              <a:rPr lang="en-US" dirty="0" err="1"/>
              <a:t>uri</a:t>
            </a:r>
            <a:r>
              <a:rPr lang="en-US" dirty="0"/>
              <a:t>)</a:t>
            </a:r>
            <a:br>
              <a:rPr lang="en-US" dirty="0"/>
            </a:br>
            <a:r>
              <a:rPr lang="en-US" dirty="0"/>
              <a:t>        .</a:t>
            </a:r>
            <a:r>
              <a:rPr lang="en-US" dirty="0" err="1"/>
              <a:t>setCompletion</a:t>
            </a:r>
            <a:r>
              <a:rPr lang="en-US" dirty="0"/>
              <a:t>((o, e) -&gt; {</a:t>
            </a:r>
            <a:br>
              <a:rPr lang="en-US" dirty="0"/>
            </a:br>
            <a:r>
              <a:rPr lang="en-US" dirty="0"/>
              <a:t>            </a:t>
            </a:r>
            <a:r>
              <a:rPr lang="en-US" i="1" dirty="0" err="1"/>
              <a:t>System.out.println</a:t>
            </a:r>
            <a:r>
              <a:rPr lang="en-US" i="1" dirty="0" smtClean="0"/>
              <a:t>(”foo");</a:t>
            </a:r>
            <a:r>
              <a:rPr lang="en-US" i="1" dirty="0"/>
              <a:t/>
            </a:r>
            <a:br>
              <a:rPr lang="en-US" i="1" dirty="0"/>
            </a:br>
            <a:r>
              <a:rPr lang="en-US" dirty="0"/>
              <a:t>        });</a:t>
            </a:r>
            <a:br>
              <a:rPr lang="en-US" dirty="0"/>
            </a:br>
            <a:endParaRPr lang="en-US" dirty="0" smtClean="0"/>
          </a:p>
          <a:p>
            <a:pPr marL="0" indent="0">
              <a:buNone/>
            </a:pPr>
            <a:r>
              <a:rPr lang="en-US" dirty="0" err="1" smtClean="0"/>
              <a:t>host.sendRequest</a:t>
            </a:r>
            <a:r>
              <a:rPr lang="en-US" dirty="0" smtClean="0"/>
              <a:t>(op);</a:t>
            </a:r>
          </a:p>
          <a:p>
            <a:pPr marL="0" indent="0">
              <a:buNone/>
            </a:pPr>
            <a:r>
              <a:rPr lang="en-US" dirty="0"/>
              <a:t/>
            </a:r>
            <a:br>
              <a:rPr lang="en-US" dirty="0"/>
            </a:br>
            <a:r>
              <a:rPr lang="en-US" i="1" dirty="0" err="1"/>
              <a:t>System.out.println</a:t>
            </a:r>
            <a:r>
              <a:rPr lang="en-US" i="1" dirty="0" smtClean="0"/>
              <a:t>(”bar");</a:t>
            </a:r>
            <a:r>
              <a:rPr lang="en-US" dirty="0"/>
              <a:t/>
            </a:r>
            <a:br>
              <a:rPr lang="en-US" dirty="0"/>
            </a:br>
            <a:endParaRPr lang="en-US" sz="2000" dirty="0" smtClean="0">
              <a:solidFill>
                <a:srgbClr val="717074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6D8CF-3CDE-4807-BCD2-C9F2B831AAA5}" type="slidenum">
              <a:rPr lang="en-US" smtClean="0"/>
              <a:t>4</a:t>
            </a:fld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7782089" y="5525869"/>
            <a:ext cx="2514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Not Deterministic</a:t>
            </a:r>
          </a:p>
          <a:p>
            <a:endParaRPr lang="en-US" dirty="0"/>
          </a:p>
        </p:txBody>
      </p:sp>
      <p:grpSp>
        <p:nvGrpSpPr>
          <p:cNvPr id="15" name="Group 14"/>
          <p:cNvGrpSpPr/>
          <p:nvPr/>
        </p:nvGrpSpPr>
        <p:grpSpPr>
          <a:xfrm>
            <a:off x="4722812" y="4791670"/>
            <a:ext cx="2438400" cy="923330"/>
            <a:chOff x="4722812" y="4791670"/>
            <a:chExt cx="2438400" cy="923330"/>
          </a:xfrm>
        </p:grpSpPr>
        <p:sp>
          <p:nvSpPr>
            <p:cNvPr id="13" name="TextBox 12"/>
            <p:cNvSpPr txBox="1"/>
            <p:nvPr/>
          </p:nvSpPr>
          <p:spPr>
            <a:xfrm>
              <a:off x="4722812" y="4791670"/>
              <a:ext cx="2438400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Print out:</a:t>
              </a:r>
            </a:p>
            <a:p>
              <a:r>
                <a:rPr lang="en-US" dirty="0" smtClean="0"/>
                <a:t>      foo                 bar</a:t>
              </a:r>
            </a:p>
            <a:p>
              <a:r>
                <a:rPr lang="en-US" dirty="0"/>
                <a:t> </a:t>
              </a:r>
              <a:r>
                <a:rPr lang="en-US" dirty="0" smtClean="0"/>
                <a:t>     bar                 foo</a:t>
              </a: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5789612" y="5194291"/>
              <a:ext cx="5334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OR</a:t>
              </a:r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10919776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Testing asynchronous system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rgbClr val="717074"/>
                </a:solidFill>
              </a:rPr>
              <a:t>Deterministic </a:t>
            </a:r>
            <a:r>
              <a:rPr lang="en-US" dirty="0" smtClean="0">
                <a:solidFill>
                  <a:srgbClr val="717074"/>
                </a:solidFill>
              </a:rPr>
              <a:t>behavior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6D8CF-3CDE-4807-BCD2-C9F2B831AAA5}" type="slidenum">
              <a:rPr lang="en-US" smtClean="0"/>
              <a:t>5</a:t>
            </a:fld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1560456" y="2362200"/>
            <a:ext cx="5753155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717074"/>
                </a:solidFill>
              </a:rPr>
              <a:t>=&gt; perform </a:t>
            </a:r>
            <a:r>
              <a:rPr lang="en-US" sz="2000" dirty="0" err="1">
                <a:solidFill>
                  <a:srgbClr val="717074"/>
                </a:solidFill>
              </a:rPr>
              <a:t>async</a:t>
            </a:r>
            <a:r>
              <a:rPr lang="en-US" sz="2000" dirty="0">
                <a:solidFill>
                  <a:srgbClr val="717074"/>
                </a:solidFill>
              </a:rPr>
              <a:t> operation in synchronous way</a:t>
            </a:r>
          </a:p>
          <a:p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1560457" y="3321756"/>
            <a:ext cx="230543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dirty="0">
                <a:solidFill>
                  <a:srgbClr val="717074"/>
                </a:solidFill>
              </a:rPr>
              <a:t>=&gt; await &amp; timeout</a:t>
            </a:r>
          </a:p>
        </p:txBody>
      </p:sp>
    </p:spTree>
    <p:extLst>
      <p:ext uri="{BB962C8B-B14F-4D97-AF65-F5344CB8AC3E}">
        <p14:creationId xmlns:p14="http://schemas.microsoft.com/office/powerpoint/2010/main" val="5778733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Xenon testing framework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>
                <a:solidFill>
                  <a:srgbClr val="717074"/>
                </a:solidFill>
              </a:rPr>
              <a:t>TestRequestSender</a:t>
            </a:r>
            <a:endParaRPr lang="en-US" dirty="0" smtClean="0">
              <a:solidFill>
                <a:srgbClr val="717074"/>
              </a:solidFill>
            </a:endParaRPr>
          </a:p>
          <a:p>
            <a:r>
              <a:rPr lang="en-US" dirty="0" err="1" smtClean="0">
                <a:solidFill>
                  <a:srgbClr val="717074"/>
                </a:solidFill>
              </a:rPr>
              <a:t>TestContext</a:t>
            </a:r>
            <a:endParaRPr lang="en-US" dirty="0" smtClean="0">
              <a:solidFill>
                <a:srgbClr val="717074"/>
              </a:solidFill>
            </a:endParaRPr>
          </a:p>
          <a:p>
            <a:r>
              <a:rPr lang="en-US" dirty="0" err="1" smtClean="0">
                <a:solidFill>
                  <a:srgbClr val="717074"/>
                </a:solidFill>
              </a:rPr>
              <a:t>TestNodeGroupManager</a:t>
            </a:r>
            <a:endParaRPr lang="en-US" dirty="0" smtClean="0">
              <a:solidFill>
                <a:srgbClr val="717074"/>
              </a:solidFill>
            </a:endParaRPr>
          </a:p>
          <a:p>
            <a:r>
              <a:rPr lang="en-US" dirty="0" err="1" smtClean="0">
                <a:solidFill>
                  <a:srgbClr val="717074"/>
                </a:solidFill>
              </a:rPr>
              <a:t>AuthTestUtils</a:t>
            </a:r>
            <a:endParaRPr lang="en-US" dirty="0" smtClean="0">
              <a:solidFill>
                <a:srgbClr val="717074"/>
              </a:solidFill>
            </a:endParaRPr>
          </a:p>
          <a:p>
            <a:endParaRPr lang="en-US" dirty="0">
              <a:solidFill>
                <a:srgbClr val="717074"/>
              </a:solidFill>
            </a:endParaRPr>
          </a:p>
          <a:p>
            <a:r>
              <a:rPr lang="en-US" dirty="0" err="1" smtClean="0">
                <a:solidFill>
                  <a:srgbClr val="717074"/>
                </a:solidFill>
              </a:rPr>
              <a:t>VerificationHost</a:t>
            </a:r>
            <a:endParaRPr lang="en-US" dirty="0" smtClean="0">
              <a:solidFill>
                <a:srgbClr val="717074"/>
              </a:solidFill>
            </a:endParaRPr>
          </a:p>
          <a:p>
            <a:r>
              <a:rPr lang="en-US" dirty="0" err="1"/>
              <a:t>BasicReusableHostTestCase</a:t>
            </a:r>
            <a:endParaRPr lang="en-US" dirty="0" smtClean="0">
              <a:solidFill>
                <a:srgbClr val="717074"/>
              </a:solidFill>
            </a:endParaRPr>
          </a:p>
          <a:p>
            <a:endParaRPr lang="en-US" dirty="0" smtClean="0">
              <a:solidFill>
                <a:srgbClr val="717074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6D8CF-3CDE-4807-BCD2-C9F2B831AAA5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85424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TestRequestSender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717074"/>
                </a:solidFill>
              </a:rPr>
              <a:t>Sending request synchronously</a:t>
            </a:r>
          </a:p>
          <a:p>
            <a:r>
              <a:rPr lang="en-US" dirty="0" smtClean="0">
                <a:solidFill>
                  <a:srgbClr val="717074"/>
                </a:solidFill>
              </a:rPr>
              <a:t>Bind response object</a:t>
            </a:r>
          </a:p>
          <a:p>
            <a:r>
              <a:rPr lang="en-US" dirty="0" smtClean="0">
                <a:solidFill>
                  <a:srgbClr val="717074"/>
                </a:solidFill>
              </a:rPr>
              <a:t>Auto assign referrer</a:t>
            </a:r>
          </a:p>
          <a:p>
            <a:endParaRPr lang="en-US" dirty="0">
              <a:solidFill>
                <a:srgbClr val="717074"/>
              </a:solidFill>
            </a:endParaRPr>
          </a:p>
          <a:p>
            <a:r>
              <a:rPr lang="en-US" dirty="0" smtClean="0">
                <a:solidFill>
                  <a:srgbClr val="717074"/>
                </a:solidFill>
              </a:rPr>
              <a:t>API:</a:t>
            </a:r>
          </a:p>
          <a:p>
            <a:pPr lvl="1"/>
            <a:r>
              <a:rPr lang="en-US" dirty="0" smtClean="0">
                <a:solidFill>
                  <a:srgbClr val="717074"/>
                </a:solidFill>
              </a:rPr>
              <a:t>T </a:t>
            </a:r>
            <a:r>
              <a:rPr lang="en-US" b="1" dirty="0" err="1">
                <a:solidFill>
                  <a:srgbClr val="717074"/>
                </a:solidFill>
              </a:rPr>
              <a:t>sendAndWait</a:t>
            </a:r>
            <a:r>
              <a:rPr lang="en-US" dirty="0">
                <a:solidFill>
                  <a:srgbClr val="717074"/>
                </a:solidFill>
              </a:rPr>
              <a:t>(Operation op, Class&lt;T&gt; </a:t>
            </a:r>
            <a:r>
              <a:rPr lang="en-US" dirty="0" err="1">
                <a:solidFill>
                  <a:srgbClr val="717074"/>
                </a:solidFill>
              </a:rPr>
              <a:t>bodyType</a:t>
            </a:r>
            <a:r>
              <a:rPr lang="en-US" dirty="0" smtClean="0">
                <a:solidFill>
                  <a:srgbClr val="717074"/>
                </a:solidFill>
              </a:rPr>
              <a:t>)</a:t>
            </a:r>
          </a:p>
          <a:p>
            <a:pPr lvl="1"/>
            <a:r>
              <a:rPr lang="en-US" dirty="0" smtClean="0">
                <a:solidFill>
                  <a:srgbClr val="717074"/>
                </a:solidFill>
              </a:rPr>
              <a:t>List&lt;T</a:t>
            </a:r>
            <a:r>
              <a:rPr lang="en-US" dirty="0">
                <a:solidFill>
                  <a:srgbClr val="717074"/>
                </a:solidFill>
              </a:rPr>
              <a:t>&gt; </a:t>
            </a:r>
            <a:r>
              <a:rPr lang="en-US" b="1" dirty="0" err="1">
                <a:solidFill>
                  <a:srgbClr val="717074"/>
                </a:solidFill>
              </a:rPr>
              <a:t>sendAndWait</a:t>
            </a:r>
            <a:r>
              <a:rPr lang="en-US" dirty="0">
                <a:solidFill>
                  <a:srgbClr val="717074"/>
                </a:solidFill>
              </a:rPr>
              <a:t>(List&lt;Operation&gt;, Class&lt;T&gt; </a:t>
            </a:r>
            <a:r>
              <a:rPr lang="en-US" dirty="0" err="1">
                <a:solidFill>
                  <a:srgbClr val="717074"/>
                </a:solidFill>
              </a:rPr>
              <a:t>bodyType</a:t>
            </a:r>
            <a:r>
              <a:rPr lang="en-US" dirty="0" smtClean="0">
                <a:solidFill>
                  <a:srgbClr val="717074"/>
                </a:solidFill>
              </a:rPr>
              <a:t>)</a:t>
            </a:r>
          </a:p>
          <a:p>
            <a:pPr lvl="1"/>
            <a:r>
              <a:rPr lang="en-US" b="1" dirty="0" err="1" smtClean="0">
                <a:solidFill>
                  <a:srgbClr val="717074"/>
                </a:solidFill>
              </a:rPr>
              <a:t>sendAndWaitFailure</a:t>
            </a:r>
            <a:r>
              <a:rPr lang="en-US" dirty="0" smtClean="0">
                <a:solidFill>
                  <a:srgbClr val="717074"/>
                </a:solidFill>
              </a:rPr>
              <a:t>(Operation </a:t>
            </a:r>
            <a:r>
              <a:rPr lang="en-US" dirty="0">
                <a:solidFill>
                  <a:srgbClr val="717074"/>
                </a:solidFill>
              </a:rPr>
              <a:t>op)</a:t>
            </a:r>
            <a:endParaRPr lang="en-US" dirty="0" smtClean="0">
              <a:solidFill>
                <a:srgbClr val="717074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6D8CF-3CDE-4807-BCD2-C9F2B831AAA5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39365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Sending a request with </a:t>
            </a:r>
            <a:r>
              <a:rPr lang="en-US" dirty="0" err="1" smtClean="0"/>
              <a:t>TestRequestSender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1412" y="1822450"/>
            <a:ext cx="7162800" cy="3740150"/>
          </a:xfrm>
        </p:spPr>
        <p:txBody>
          <a:bodyPr/>
          <a:lstStyle/>
          <a:p>
            <a:pPr marL="0" indent="0">
              <a:buNone/>
            </a:pPr>
            <a:r>
              <a:rPr lang="en-US" dirty="0" err="1"/>
              <a:t>TestRequestSender</a:t>
            </a:r>
            <a:r>
              <a:rPr lang="en-US" dirty="0"/>
              <a:t> sender = new </a:t>
            </a:r>
            <a:r>
              <a:rPr lang="en-US" dirty="0" err="1"/>
              <a:t>TestRequestSender</a:t>
            </a:r>
            <a:r>
              <a:rPr lang="en-US" dirty="0"/>
              <a:t>(host);</a:t>
            </a:r>
            <a:br>
              <a:rPr lang="en-US" dirty="0"/>
            </a:br>
            <a:r>
              <a:rPr lang="en-US" dirty="0"/>
              <a:t/>
            </a:r>
            <a:br>
              <a:rPr lang="en-US" dirty="0"/>
            </a:br>
            <a:r>
              <a:rPr lang="en-US" dirty="0"/>
              <a:t>Operation op = </a:t>
            </a:r>
            <a:r>
              <a:rPr lang="en-US" dirty="0" err="1"/>
              <a:t>Operation.</a:t>
            </a:r>
            <a:r>
              <a:rPr lang="en-US" i="1" dirty="0" err="1"/>
              <a:t>createGet</a:t>
            </a:r>
            <a:r>
              <a:rPr lang="en-US" dirty="0"/>
              <a:t>(</a:t>
            </a:r>
            <a:r>
              <a:rPr lang="en-US" dirty="0" err="1"/>
              <a:t>uri</a:t>
            </a:r>
            <a:r>
              <a:rPr lang="en-US" dirty="0" smtClean="0"/>
              <a:t>);</a:t>
            </a:r>
          </a:p>
          <a:p>
            <a:pPr marL="0" indent="0">
              <a:buNone/>
            </a:pPr>
            <a:r>
              <a:rPr lang="en-US" dirty="0"/>
              <a:t/>
            </a:r>
            <a:br>
              <a:rPr lang="en-US" dirty="0"/>
            </a:br>
            <a:r>
              <a:rPr lang="en-US" dirty="0" err="1"/>
              <a:t>sender.sendAndWait</a:t>
            </a:r>
            <a:r>
              <a:rPr lang="en-US" dirty="0"/>
              <a:t>(op);</a:t>
            </a:r>
            <a:br>
              <a:rPr lang="en-US" dirty="0"/>
            </a:b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// bind response body</a:t>
            </a:r>
            <a:r>
              <a:rPr lang="en-US" dirty="0"/>
              <a:t/>
            </a:r>
            <a:br>
              <a:rPr lang="en-US" dirty="0"/>
            </a:br>
            <a:r>
              <a:rPr lang="en-US" dirty="0" err="1"/>
              <a:t>ExampleServiceState</a:t>
            </a:r>
            <a:r>
              <a:rPr lang="en-US" dirty="0"/>
              <a:t> state = </a:t>
            </a:r>
            <a:br>
              <a:rPr lang="en-US" dirty="0"/>
            </a:br>
            <a:r>
              <a:rPr lang="en-US" dirty="0" smtClean="0"/>
              <a:t>	</a:t>
            </a:r>
            <a:r>
              <a:rPr lang="en-US" dirty="0" err="1" smtClean="0"/>
              <a:t>sender.sendAndWait</a:t>
            </a:r>
            <a:r>
              <a:rPr lang="en-US" dirty="0" smtClean="0"/>
              <a:t>(op</a:t>
            </a:r>
            <a:r>
              <a:rPr lang="en-US" dirty="0"/>
              <a:t>, </a:t>
            </a:r>
            <a:r>
              <a:rPr lang="en-US" dirty="0" err="1"/>
              <a:t>ExampleServiceState.class</a:t>
            </a:r>
            <a:r>
              <a:rPr lang="en-US" dirty="0" smtClean="0"/>
              <a:t>);</a:t>
            </a:r>
          </a:p>
          <a:p>
            <a:pPr marL="0" indent="0">
              <a:buNone/>
            </a:pPr>
            <a:r>
              <a:rPr lang="en-US" dirty="0" err="1" smtClean="0"/>
              <a:t>assertEquals</a:t>
            </a:r>
            <a:r>
              <a:rPr lang="en-US" dirty="0" smtClean="0"/>
              <a:t>(“foo”, </a:t>
            </a:r>
            <a:r>
              <a:rPr lang="en-US" dirty="0" err="1" smtClean="0"/>
              <a:t>state.name</a:t>
            </a:r>
            <a:r>
              <a:rPr lang="en-US" dirty="0" smtClean="0"/>
              <a:t>);</a:t>
            </a:r>
          </a:p>
          <a:p>
            <a:pPr marL="0" indent="0">
              <a:buNone/>
            </a:pPr>
            <a:r>
              <a:rPr lang="is-IS" dirty="0" smtClean="0"/>
              <a:t>…</a:t>
            </a:r>
            <a:r>
              <a:rPr lang="en-US" dirty="0"/>
              <a:t/>
            </a:r>
            <a:br>
              <a:rPr lang="en-US" dirty="0"/>
            </a:br>
            <a:endParaRPr lang="en-US" sz="2000" dirty="0" smtClean="0">
              <a:solidFill>
                <a:srgbClr val="717074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6D8CF-3CDE-4807-BCD2-C9F2B831AAA5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06469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Sending multiple requests with </a:t>
            </a:r>
            <a:r>
              <a:rPr lang="en-US" dirty="0" err="1" smtClean="0"/>
              <a:t>TestRequestSender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89012" y="1822450"/>
            <a:ext cx="7162800" cy="252095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List&lt;Operation&gt; ops = new </a:t>
            </a:r>
            <a:r>
              <a:rPr lang="en-US" dirty="0" err="1"/>
              <a:t>ArrayList</a:t>
            </a:r>
            <a:r>
              <a:rPr lang="en-US" dirty="0" smtClean="0"/>
              <a:t>&lt;&gt;();</a:t>
            </a:r>
          </a:p>
          <a:p>
            <a:pPr marL="0" indent="0">
              <a:buNone/>
            </a:pPr>
            <a:r>
              <a:rPr lang="en-US" dirty="0" err="1"/>
              <a:t>o</a:t>
            </a:r>
            <a:r>
              <a:rPr lang="en-US" dirty="0" err="1" smtClean="0"/>
              <a:t>ps.add</a:t>
            </a:r>
            <a:r>
              <a:rPr lang="en-US" dirty="0" smtClean="0"/>
              <a:t>(</a:t>
            </a:r>
            <a:r>
              <a:rPr lang="is-IS" dirty="0" smtClean="0"/>
              <a:t>…);</a:t>
            </a:r>
          </a:p>
          <a:p>
            <a:pPr marL="0" indent="0">
              <a:buNone/>
            </a:pPr>
            <a:r>
              <a:rPr lang="is-IS" dirty="0" smtClean="0"/>
              <a:t>...</a:t>
            </a:r>
            <a:endParaRPr lang="en-US" dirty="0"/>
          </a:p>
          <a:p>
            <a:pPr marL="0" indent="0">
              <a:buNone/>
            </a:pP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List&lt;</a:t>
            </a:r>
            <a:r>
              <a:rPr lang="en-US" dirty="0" err="1" smtClean="0"/>
              <a:t>ExampleServiceState</a:t>
            </a:r>
            <a:r>
              <a:rPr lang="en-US" dirty="0" smtClean="0"/>
              <a:t>&gt; states = </a:t>
            </a:r>
            <a:br>
              <a:rPr lang="en-US" dirty="0" smtClean="0"/>
            </a:br>
            <a:r>
              <a:rPr lang="en-US" dirty="0" smtClean="0"/>
              <a:t>	</a:t>
            </a:r>
            <a:r>
              <a:rPr lang="en-US" dirty="0" err="1" smtClean="0"/>
              <a:t>sender.sendAndWait</a:t>
            </a:r>
            <a:r>
              <a:rPr lang="en-US" dirty="0" smtClean="0"/>
              <a:t>(ops, </a:t>
            </a:r>
            <a:r>
              <a:rPr lang="en-US" dirty="0" err="1" smtClean="0"/>
              <a:t>ExampleServiceState.class</a:t>
            </a:r>
            <a:r>
              <a:rPr lang="en-US" dirty="0" smtClean="0"/>
              <a:t>);</a:t>
            </a:r>
            <a:br>
              <a:rPr lang="en-US" dirty="0" smtClean="0"/>
            </a:br>
            <a:endParaRPr lang="en-US" sz="2000" dirty="0" smtClean="0">
              <a:solidFill>
                <a:srgbClr val="717074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6D8CF-3CDE-4807-BCD2-C9F2B831AAA5}" type="slidenum">
              <a:rPr lang="en-US" smtClean="0"/>
              <a:t>9</a:t>
            </a:fld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4494212" y="4572000"/>
            <a:ext cx="5791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Ops in the list will sent in parallel, then wait until all of them return successfully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57994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TestRequestSender</a:t>
            </a:r>
            <a:r>
              <a:rPr lang="en-US" dirty="0" smtClean="0"/>
              <a:t> API Note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717074"/>
                </a:solidFill>
              </a:rPr>
              <a:t>default timeout (30sec) is for waiting operation to complete</a:t>
            </a:r>
          </a:p>
          <a:p>
            <a:pPr lvl="1"/>
            <a:r>
              <a:rPr lang="en-US" dirty="0" smtClean="0">
                <a:solidFill>
                  <a:srgbClr val="717074"/>
                </a:solidFill>
              </a:rPr>
              <a:t>It is different from operation expiration</a:t>
            </a:r>
          </a:p>
          <a:p>
            <a:pPr lvl="1"/>
            <a:r>
              <a:rPr lang="en-US" dirty="0" smtClean="0">
                <a:solidFill>
                  <a:srgbClr val="717074"/>
                </a:solidFill>
              </a:rPr>
              <a:t>Custom timeout can be set:  </a:t>
            </a:r>
            <a:r>
              <a:rPr lang="en-US" i="1" dirty="0" err="1" smtClean="0">
                <a:solidFill>
                  <a:srgbClr val="717074"/>
                </a:solidFill>
              </a:rPr>
              <a:t>sender.setTimeout</a:t>
            </a:r>
            <a:r>
              <a:rPr lang="en-US" i="1" dirty="0" smtClean="0">
                <a:solidFill>
                  <a:srgbClr val="717074"/>
                </a:solidFill>
              </a:rPr>
              <a:t>(duration);</a:t>
            </a:r>
          </a:p>
          <a:p>
            <a:pPr lvl="1"/>
            <a:endParaRPr lang="en-US" i="1" dirty="0">
              <a:solidFill>
                <a:srgbClr val="717074"/>
              </a:solidFill>
            </a:endParaRPr>
          </a:p>
          <a:p>
            <a:pPr lvl="1"/>
            <a:endParaRPr lang="en-US" i="1" dirty="0" smtClean="0">
              <a:solidFill>
                <a:srgbClr val="717074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6D8CF-3CDE-4807-BCD2-C9F2B831AAA5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68950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TestContext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441" y="1600200"/>
            <a:ext cx="10969943" cy="4343400"/>
          </a:xfrm>
        </p:spPr>
        <p:txBody>
          <a:bodyPr/>
          <a:lstStyle/>
          <a:p>
            <a:r>
              <a:rPr lang="en-US" dirty="0" smtClean="0">
                <a:solidFill>
                  <a:srgbClr val="717074"/>
                </a:solidFill>
              </a:rPr>
              <a:t>Describe </a:t>
            </a:r>
            <a:r>
              <a:rPr lang="en-US" dirty="0">
                <a:solidFill>
                  <a:srgbClr val="717074"/>
                </a:solidFill>
              </a:rPr>
              <a:t>wait </a:t>
            </a:r>
            <a:r>
              <a:rPr lang="en-US" dirty="0" smtClean="0">
                <a:solidFill>
                  <a:srgbClr val="717074"/>
                </a:solidFill>
              </a:rPr>
              <a:t>condition</a:t>
            </a:r>
          </a:p>
          <a:p>
            <a:r>
              <a:rPr lang="en-US" dirty="0" smtClean="0">
                <a:solidFill>
                  <a:srgbClr val="717074"/>
                </a:solidFill>
              </a:rPr>
              <a:t>No </a:t>
            </a:r>
            <a:r>
              <a:rPr lang="en-US" dirty="0">
                <a:solidFill>
                  <a:srgbClr val="717074"/>
                </a:solidFill>
              </a:rPr>
              <a:t>need to use </a:t>
            </a:r>
            <a:r>
              <a:rPr lang="en-US" dirty="0" err="1" smtClean="0">
                <a:solidFill>
                  <a:srgbClr val="717074"/>
                </a:solidFill>
              </a:rPr>
              <a:t>CountDownLatch</a:t>
            </a:r>
            <a:endParaRPr lang="en-US" dirty="0" smtClean="0">
              <a:solidFill>
                <a:srgbClr val="717074"/>
              </a:solidFill>
            </a:endParaRPr>
          </a:p>
          <a:p>
            <a:endParaRPr lang="en-US" sz="2000" dirty="0">
              <a:solidFill>
                <a:srgbClr val="717074"/>
              </a:solidFill>
            </a:endParaRPr>
          </a:p>
          <a:p>
            <a:endParaRPr lang="en-US" sz="2000" dirty="0" smtClean="0">
              <a:solidFill>
                <a:srgbClr val="717074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6D8CF-3CDE-4807-BCD2-C9F2B831AAA5}" type="slidenum">
              <a:rPr lang="en-US" smtClean="0"/>
              <a:t>11</a:t>
            </a:fld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5713412" y="2590800"/>
            <a:ext cx="53340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CountDownLatch</a:t>
            </a:r>
            <a:r>
              <a:rPr lang="en-US" dirty="0"/>
              <a:t> latch = new </a:t>
            </a:r>
            <a:r>
              <a:rPr lang="en-US" dirty="0" err="1"/>
              <a:t>CountDownLatch</a:t>
            </a:r>
            <a:r>
              <a:rPr lang="en-US" dirty="0"/>
              <a:t>(2);</a:t>
            </a:r>
            <a:br>
              <a:rPr lang="en-US" dirty="0"/>
            </a:br>
            <a:r>
              <a:rPr lang="en-US" dirty="0" err="1"/>
              <a:t>latch.await</a:t>
            </a:r>
            <a:r>
              <a:rPr lang="en-US" dirty="0"/>
              <a:t>();</a:t>
            </a:r>
            <a:br>
              <a:rPr lang="en-US" dirty="0"/>
            </a:br>
            <a:r>
              <a:rPr lang="en-US" dirty="0"/>
              <a:t/>
            </a:r>
            <a:br>
              <a:rPr lang="en-US" dirty="0"/>
            </a:br>
            <a:r>
              <a:rPr lang="en-US" dirty="0"/>
              <a:t>// in somewhere </a:t>
            </a:r>
            <a:r>
              <a:rPr lang="en-US" dirty="0" smtClean="0"/>
              <a:t>else,  </a:t>
            </a:r>
            <a:r>
              <a:rPr lang="en-US" dirty="0" err="1"/>
              <a:t>e.g</a:t>
            </a:r>
            <a:r>
              <a:rPr lang="en-US" dirty="0"/>
              <a:t>: different thread </a:t>
            </a:r>
            <a:br>
              <a:rPr lang="en-US" dirty="0"/>
            </a:br>
            <a:r>
              <a:rPr lang="en-US" dirty="0" err="1"/>
              <a:t>latch.countDown</a:t>
            </a:r>
            <a:r>
              <a:rPr lang="en-US" dirty="0"/>
              <a:t>();</a:t>
            </a: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9115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TestContext</a:t>
            </a:r>
            <a:r>
              <a:rPr lang="en-US" dirty="0" smtClean="0"/>
              <a:t> “complete()/fail()/await()” 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441" y="1600200"/>
            <a:ext cx="7389971" cy="4343400"/>
          </a:xfrm>
        </p:spPr>
        <p:txBody>
          <a:bodyPr/>
          <a:lstStyle/>
          <a:p>
            <a:r>
              <a:rPr lang="en-US" sz="1800" dirty="0" err="1"/>
              <a:t>TestContext</a:t>
            </a:r>
            <a:r>
              <a:rPr lang="en-US" sz="1800" dirty="0"/>
              <a:t> </a:t>
            </a:r>
            <a:r>
              <a:rPr lang="en-US" sz="1800" dirty="0">
                <a:solidFill>
                  <a:srgbClr val="FF0000"/>
                </a:solidFill>
              </a:rPr>
              <a:t>context</a:t>
            </a:r>
            <a:r>
              <a:rPr lang="en-US" sz="1800" dirty="0"/>
              <a:t> = new </a:t>
            </a:r>
            <a:r>
              <a:rPr lang="en-US" sz="1800" dirty="0" err="1"/>
              <a:t>TestContext</a:t>
            </a:r>
            <a:r>
              <a:rPr lang="en-US" sz="1800" dirty="0"/>
              <a:t>(2, </a:t>
            </a:r>
            <a:r>
              <a:rPr lang="en-US" sz="1800" dirty="0" err="1"/>
              <a:t>Duration.</a:t>
            </a:r>
            <a:r>
              <a:rPr lang="en-US" sz="1800" i="1" dirty="0" err="1"/>
              <a:t>ofSeconds</a:t>
            </a:r>
            <a:r>
              <a:rPr lang="en-US" sz="1800" dirty="0"/>
              <a:t>(30));</a:t>
            </a:r>
            <a:br>
              <a:rPr lang="en-US" sz="1800" dirty="0"/>
            </a:br>
            <a:r>
              <a:rPr lang="en-US" sz="1800" dirty="0"/>
              <a:t/>
            </a:r>
            <a:br>
              <a:rPr lang="en-US" sz="1800" dirty="0"/>
            </a:br>
            <a:r>
              <a:rPr lang="en-US" sz="1800" dirty="0"/>
              <a:t>Operation </a:t>
            </a:r>
            <a:r>
              <a:rPr lang="en-US" sz="1800" dirty="0" err="1"/>
              <a:t>getA</a:t>
            </a:r>
            <a:r>
              <a:rPr lang="en-US" sz="1800" dirty="0"/>
              <a:t> = </a:t>
            </a:r>
            <a:r>
              <a:rPr lang="en-US" sz="1800" dirty="0" err="1"/>
              <a:t>Operation.</a:t>
            </a:r>
            <a:r>
              <a:rPr lang="en-US" sz="1800" i="1" dirty="0" err="1"/>
              <a:t>createGet</a:t>
            </a:r>
            <a:r>
              <a:rPr lang="en-US" sz="1800" dirty="0"/>
              <a:t>(</a:t>
            </a:r>
            <a:r>
              <a:rPr lang="en-US" sz="1800" dirty="0" err="1"/>
              <a:t>uri</a:t>
            </a:r>
            <a:r>
              <a:rPr lang="en-US" sz="1800" dirty="0"/>
              <a:t>)</a:t>
            </a:r>
            <a:br>
              <a:rPr lang="en-US" sz="1800" dirty="0"/>
            </a:br>
            <a:r>
              <a:rPr lang="en-US" sz="1800" dirty="0"/>
              <a:t>        .</a:t>
            </a:r>
            <a:r>
              <a:rPr lang="en-US" sz="1800" dirty="0" err="1"/>
              <a:t>setCompletion</a:t>
            </a:r>
            <a:r>
              <a:rPr lang="en-US" sz="1800" dirty="0"/>
              <a:t>((o, e) -&gt; {</a:t>
            </a:r>
            <a:br>
              <a:rPr lang="en-US" sz="1800" dirty="0"/>
            </a:br>
            <a:r>
              <a:rPr lang="en-US" sz="1800" dirty="0"/>
              <a:t>            if (e != null) {</a:t>
            </a:r>
            <a:br>
              <a:rPr lang="en-US" sz="1800" dirty="0"/>
            </a:br>
            <a:r>
              <a:rPr lang="en-US" sz="1800" dirty="0"/>
              <a:t>                </a:t>
            </a:r>
            <a:r>
              <a:rPr lang="en-US" sz="1800" dirty="0" err="1">
                <a:solidFill>
                  <a:srgbClr val="FF0000"/>
                </a:solidFill>
              </a:rPr>
              <a:t>context.fail</a:t>
            </a:r>
            <a:r>
              <a:rPr lang="en-US" sz="1800" dirty="0">
                <a:solidFill>
                  <a:srgbClr val="FF0000"/>
                </a:solidFill>
              </a:rPr>
              <a:t>(e);</a:t>
            </a:r>
            <a:br>
              <a:rPr lang="en-US" sz="1800" dirty="0">
                <a:solidFill>
                  <a:srgbClr val="FF0000"/>
                </a:solidFill>
              </a:rPr>
            </a:br>
            <a:r>
              <a:rPr lang="en-US" sz="1800" dirty="0"/>
              <a:t>                return;</a:t>
            </a:r>
            <a:br>
              <a:rPr lang="en-US" sz="1800" dirty="0"/>
            </a:br>
            <a:r>
              <a:rPr lang="en-US" sz="1800" dirty="0"/>
              <a:t>            }</a:t>
            </a:r>
            <a:br>
              <a:rPr lang="en-US" sz="1800" dirty="0"/>
            </a:br>
            <a:r>
              <a:rPr lang="en-US" sz="1800" dirty="0"/>
              <a:t>            </a:t>
            </a:r>
            <a:r>
              <a:rPr lang="en-US" sz="1800" dirty="0" err="1">
                <a:solidFill>
                  <a:srgbClr val="FF0000"/>
                </a:solidFill>
              </a:rPr>
              <a:t>context.complete</a:t>
            </a:r>
            <a:r>
              <a:rPr lang="en-US" sz="1800" dirty="0">
                <a:solidFill>
                  <a:srgbClr val="FF0000"/>
                </a:solidFill>
              </a:rPr>
              <a:t>();</a:t>
            </a:r>
            <a:br>
              <a:rPr lang="en-US" sz="1800" dirty="0">
                <a:solidFill>
                  <a:srgbClr val="FF0000"/>
                </a:solidFill>
              </a:rPr>
            </a:br>
            <a:r>
              <a:rPr lang="en-US" sz="1800" dirty="0"/>
              <a:t>        });</a:t>
            </a:r>
            <a:br>
              <a:rPr lang="en-US" sz="1800" dirty="0"/>
            </a:br>
            <a:r>
              <a:rPr lang="en-US" sz="1800" dirty="0"/>
              <a:t/>
            </a:r>
            <a:br>
              <a:rPr lang="en-US" sz="1800" dirty="0"/>
            </a:br>
            <a:r>
              <a:rPr lang="en-US" sz="1800" dirty="0"/>
              <a:t>Operation </a:t>
            </a:r>
            <a:r>
              <a:rPr lang="en-US" sz="1800" dirty="0" err="1"/>
              <a:t>getB</a:t>
            </a:r>
            <a:r>
              <a:rPr lang="en-US" sz="1800" dirty="0"/>
              <a:t> = </a:t>
            </a:r>
            <a:r>
              <a:rPr lang="en-US" sz="1800" dirty="0" err="1" smtClean="0"/>
              <a:t>Operation.</a:t>
            </a:r>
            <a:r>
              <a:rPr lang="en-US" sz="1800" i="1" dirty="0" err="1" smtClean="0"/>
              <a:t>createGet</a:t>
            </a:r>
            <a:r>
              <a:rPr lang="en-US" sz="1800" dirty="0" smtClean="0"/>
              <a:t>(uri2)</a:t>
            </a:r>
            <a:r>
              <a:rPr lang="en-US" sz="1800" dirty="0"/>
              <a:t/>
            </a:r>
            <a:br>
              <a:rPr lang="en-US" sz="1800" dirty="0"/>
            </a:br>
            <a:r>
              <a:rPr lang="en-US" sz="1800" dirty="0"/>
              <a:t>        .</a:t>
            </a:r>
            <a:r>
              <a:rPr lang="en-US" sz="1800" dirty="0" err="1" smtClean="0"/>
              <a:t>setCompletion</a:t>
            </a:r>
            <a:r>
              <a:rPr lang="en-US" sz="1800" dirty="0" smtClean="0"/>
              <a:t>(</a:t>
            </a:r>
            <a:r>
              <a:rPr lang="en-US" sz="1800" dirty="0" err="1" smtClean="0">
                <a:solidFill>
                  <a:srgbClr val="FF0000"/>
                </a:solidFill>
              </a:rPr>
              <a:t>context.getCompletion</a:t>
            </a:r>
            <a:r>
              <a:rPr lang="en-US" sz="1800" dirty="0">
                <a:solidFill>
                  <a:srgbClr val="FF0000"/>
                </a:solidFill>
              </a:rPr>
              <a:t>()</a:t>
            </a:r>
            <a:r>
              <a:rPr lang="en-US" sz="1800" dirty="0"/>
              <a:t>);</a:t>
            </a:r>
            <a:br>
              <a:rPr lang="en-US" sz="1800" dirty="0"/>
            </a:br>
            <a:r>
              <a:rPr lang="en-US" sz="1800" dirty="0"/>
              <a:t/>
            </a:r>
            <a:br>
              <a:rPr lang="en-US" sz="1800" dirty="0"/>
            </a:br>
            <a:r>
              <a:rPr lang="en-US" sz="1800" dirty="0" err="1"/>
              <a:t>host.sendRequest</a:t>
            </a:r>
            <a:r>
              <a:rPr lang="en-US" sz="1800" dirty="0"/>
              <a:t>(</a:t>
            </a:r>
            <a:r>
              <a:rPr lang="en-US" sz="1800" dirty="0" err="1"/>
              <a:t>getA</a:t>
            </a:r>
            <a:r>
              <a:rPr lang="en-US" sz="1800" dirty="0"/>
              <a:t>);</a:t>
            </a:r>
            <a:br>
              <a:rPr lang="en-US" sz="1800" dirty="0"/>
            </a:br>
            <a:r>
              <a:rPr lang="en-US" sz="1800" dirty="0" err="1"/>
              <a:t>host.sendRequest</a:t>
            </a:r>
            <a:r>
              <a:rPr lang="en-US" sz="1800" dirty="0"/>
              <a:t>(</a:t>
            </a:r>
            <a:r>
              <a:rPr lang="en-US" sz="1800" dirty="0" err="1"/>
              <a:t>getB</a:t>
            </a:r>
            <a:r>
              <a:rPr lang="en-US" sz="1800" dirty="0"/>
              <a:t>);</a:t>
            </a:r>
            <a:br>
              <a:rPr lang="en-US" sz="1800" dirty="0"/>
            </a:br>
            <a:r>
              <a:rPr lang="en-US" sz="1800" dirty="0"/>
              <a:t/>
            </a:r>
            <a:br>
              <a:rPr lang="en-US" sz="1800" dirty="0"/>
            </a:br>
            <a:r>
              <a:rPr lang="en-US" sz="1800" dirty="0" err="1">
                <a:solidFill>
                  <a:srgbClr val="FF0000"/>
                </a:solidFill>
              </a:rPr>
              <a:t>context.await</a:t>
            </a:r>
            <a:r>
              <a:rPr lang="en-US" sz="1800" dirty="0">
                <a:solidFill>
                  <a:srgbClr val="FF0000"/>
                </a:solidFill>
              </a:rPr>
              <a:t>();</a:t>
            </a:r>
            <a:r>
              <a:rPr lang="en-US" sz="1800" dirty="0"/>
              <a:t/>
            </a:r>
            <a:br>
              <a:rPr lang="en-US" sz="1800" dirty="0"/>
            </a:br>
            <a:endParaRPr lang="en-US" sz="1800" dirty="0">
              <a:solidFill>
                <a:srgbClr val="717074"/>
              </a:solidFill>
            </a:endParaRPr>
          </a:p>
          <a:p>
            <a:endParaRPr lang="en-US" sz="1800" dirty="0" smtClean="0">
              <a:solidFill>
                <a:srgbClr val="717074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6D8CF-3CDE-4807-BCD2-C9F2B831AAA5}" type="slidenum">
              <a:rPr lang="en-US" smtClean="0"/>
              <a:t>12</a:t>
            </a:fld>
            <a:endParaRPr lang="en-US"/>
          </a:p>
        </p:txBody>
      </p:sp>
      <p:grpSp>
        <p:nvGrpSpPr>
          <p:cNvPr id="8" name="Group 7"/>
          <p:cNvGrpSpPr/>
          <p:nvPr/>
        </p:nvGrpSpPr>
        <p:grpSpPr>
          <a:xfrm>
            <a:off x="6094412" y="3033236"/>
            <a:ext cx="6282336" cy="1477328"/>
            <a:chOff x="6094412" y="3033236"/>
            <a:chExt cx="6282336" cy="1477328"/>
          </a:xfrm>
        </p:grpSpPr>
        <p:sp>
          <p:nvSpPr>
            <p:cNvPr id="6" name="TextBox 5"/>
            <p:cNvSpPr txBox="1"/>
            <p:nvPr/>
          </p:nvSpPr>
          <p:spPr>
            <a:xfrm>
              <a:off x="7542212" y="3033236"/>
              <a:ext cx="4834536" cy="14773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err="1"/>
                <a:t>sender.setTimeout</a:t>
              </a:r>
              <a:r>
                <a:rPr lang="en-US" dirty="0"/>
                <a:t>(</a:t>
              </a:r>
              <a:r>
                <a:rPr lang="en-US" dirty="0" err="1"/>
                <a:t>Duration.</a:t>
              </a:r>
              <a:r>
                <a:rPr lang="en-US" i="1" dirty="0" err="1"/>
                <a:t>ofSeconds</a:t>
              </a:r>
              <a:r>
                <a:rPr lang="en-US" dirty="0"/>
                <a:t>(30));</a:t>
              </a:r>
              <a:br>
                <a:rPr lang="en-US" dirty="0"/>
              </a:br>
              <a:r>
                <a:rPr lang="en-US" dirty="0"/>
                <a:t>List&lt;Operation&gt; ops = </a:t>
              </a:r>
              <a:endParaRPr lang="en-US" dirty="0" smtClean="0"/>
            </a:p>
            <a:p>
              <a:r>
                <a:rPr lang="en-US" dirty="0"/>
                <a:t>	</a:t>
              </a:r>
              <a:r>
                <a:rPr lang="en-US" dirty="0" err="1" smtClean="0"/>
                <a:t>Arrays.</a:t>
              </a:r>
              <a:r>
                <a:rPr lang="en-US" i="1" dirty="0" err="1" smtClean="0"/>
                <a:t>asList</a:t>
              </a:r>
              <a:r>
                <a:rPr lang="en-US" dirty="0" smtClean="0"/>
                <a:t>(</a:t>
              </a:r>
              <a:r>
                <a:rPr lang="en-US" dirty="0" err="1" smtClean="0"/>
                <a:t>getA</a:t>
              </a:r>
              <a:r>
                <a:rPr lang="en-US" dirty="0"/>
                <a:t>, </a:t>
              </a:r>
              <a:r>
                <a:rPr lang="en-US" dirty="0" err="1"/>
                <a:t>getB</a:t>
              </a:r>
              <a:r>
                <a:rPr lang="en-US" dirty="0"/>
                <a:t>);</a:t>
              </a:r>
              <a:br>
                <a:rPr lang="en-US" dirty="0"/>
              </a:br>
              <a:r>
                <a:rPr lang="en-US" dirty="0" err="1"/>
                <a:t>sender.sendAndWait</a:t>
              </a:r>
              <a:r>
                <a:rPr lang="en-US" dirty="0"/>
                <a:t>(ops);</a:t>
              </a:r>
              <a:br>
                <a:rPr lang="en-US" dirty="0"/>
              </a:br>
              <a:endParaRPr lang="en-US" dirty="0"/>
            </a:p>
          </p:txBody>
        </p:sp>
        <p:sp>
          <p:nvSpPr>
            <p:cNvPr id="7" name="Chevron 6"/>
            <p:cNvSpPr/>
            <p:nvPr/>
          </p:nvSpPr>
          <p:spPr>
            <a:xfrm>
              <a:off x="6094412" y="3276600"/>
              <a:ext cx="1143000" cy="762000"/>
            </a:xfrm>
            <a:prstGeom prst="chevron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121138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TestContext</a:t>
            </a:r>
            <a:r>
              <a:rPr lang="en-US" dirty="0" smtClean="0"/>
              <a:t> “</a:t>
            </a:r>
            <a:r>
              <a:rPr lang="en-US" dirty="0" err="1" smtClean="0"/>
              <a:t>waitFor</a:t>
            </a:r>
            <a:r>
              <a:rPr lang="en-US" dirty="0" smtClean="0"/>
              <a:t>()” 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441" y="1600200"/>
            <a:ext cx="10209371" cy="4343400"/>
          </a:xfrm>
        </p:spPr>
        <p:txBody>
          <a:bodyPr/>
          <a:lstStyle/>
          <a:p>
            <a:r>
              <a:rPr lang="en-US" sz="1800" dirty="0" err="1"/>
              <a:t>TestContext.</a:t>
            </a:r>
            <a:r>
              <a:rPr lang="en-US" sz="1800" i="1" dirty="0" err="1"/>
              <a:t>waitFor</a:t>
            </a:r>
            <a:r>
              <a:rPr lang="en-US" sz="1800" dirty="0"/>
              <a:t>(</a:t>
            </a:r>
            <a:r>
              <a:rPr lang="en-US" sz="1800" dirty="0" err="1"/>
              <a:t>Duration.</a:t>
            </a:r>
            <a:r>
              <a:rPr lang="en-US" sz="1800" i="1" dirty="0" err="1"/>
              <a:t>ofSeconds</a:t>
            </a:r>
            <a:r>
              <a:rPr lang="en-US" sz="1800" dirty="0"/>
              <a:t>(30), () -&gt; </a:t>
            </a:r>
            <a:r>
              <a:rPr lang="en-US" sz="1800" dirty="0" smtClean="0"/>
              <a:t>{</a:t>
            </a:r>
            <a:br>
              <a:rPr lang="en-US" sz="1800" dirty="0" smtClean="0"/>
            </a:br>
            <a:r>
              <a:rPr lang="en-US" sz="1800" dirty="0"/>
              <a:t/>
            </a:r>
            <a:br>
              <a:rPr lang="en-US" sz="1800" dirty="0"/>
            </a:br>
            <a:r>
              <a:rPr lang="en-US" sz="1800" dirty="0"/>
              <a:t>    Operation op = </a:t>
            </a:r>
            <a:r>
              <a:rPr lang="en-US" sz="1800" dirty="0" err="1"/>
              <a:t>Operation.</a:t>
            </a:r>
            <a:r>
              <a:rPr lang="en-US" sz="1800" i="1" dirty="0" err="1"/>
              <a:t>createGet</a:t>
            </a:r>
            <a:r>
              <a:rPr lang="en-US" sz="1800" dirty="0"/>
              <a:t>(</a:t>
            </a:r>
            <a:r>
              <a:rPr lang="en-US" sz="1800" dirty="0" err="1"/>
              <a:t>uri</a:t>
            </a:r>
            <a:r>
              <a:rPr lang="en-US" sz="1800" dirty="0"/>
              <a:t>);</a:t>
            </a:r>
            <a:br>
              <a:rPr lang="en-US" sz="1800" dirty="0"/>
            </a:br>
            <a:r>
              <a:rPr lang="en-US" sz="1800" dirty="0"/>
              <a:t>    </a:t>
            </a:r>
            <a:r>
              <a:rPr lang="en-US" sz="1800" dirty="0" err="1"/>
              <a:t>ExampleServiceState</a:t>
            </a:r>
            <a:r>
              <a:rPr lang="en-US" sz="1800" dirty="0"/>
              <a:t> result = </a:t>
            </a:r>
            <a:r>
              <a:rPr lang="en-US" sz="1800" dirty="0" err="1"/>
              <a:t>sender.sendAndWait</a:t>
            </a:r>
            <a:r>
              <a:rPr lang="en-US" sz="1800" dirty="0"/>
              <a:t>(op, </a:t>
            </a:r>
            <a:r>
              <a:rPr lang="en-US" sz="1800" dirty="0" err="1"/>
              <a:t>ExampleServiceState.class</a:t>
            </a:r>
            <a:r>
              <a:rPr lang="en-US" sz="1800" dirty="0"/>
              <a:t>);</a:t>
            </a:r>
            <a:br>
              <a:rPr lang="en-US" sz="1800" dirty="0"/>
            </a:br>
            <a:r>
              <a:rPr lang="en-US" sz="1800" dirty="0" smtClean="0"/>
              <a:t/>
            </a:r>
            <a:br>
              <a:rPr lang="en-US" sz="1800" dirty="0" smtClean="0"/>
            </a:br>
            <a:r>
              <a:rPr lang="en-US" sz="1800" dirty="0" smtClean="0"/>
              <a:t>    return  </a:t>
            </a:r>
            <a:r>
              <a:rPr lang="en-US" sz="1800" dirty="0" err="1"/>
              <a:t>result.counter</a:t>
            </a:r>
            <a:r>
              <a:rPr lang="en-US" sz="1800" dirty="0"/>
              <a:t> == 100</a:t>
            </a:r>
            <a:r>
              <a:rPr lang="en-US" sz="1800" dirty="0" smtClean="0"/>
              <a:t>;</a:t>
            </a:r>
            <a:br>
              <a:rPr lang="en-US" sz="1800" dirty="0" smtClean="0"/>
            </a:br>
            <a:r>
              <a:rPr lang="en-US" sz="1800" dirty="0"/>
              <a:t/>
            </a:r>
            <a:br>
              <a:rPr lang="en-US" sz="1800" dirty="0"/>
            </a:br>
            <a:r>
              <a:rPr lang="en-US" sz="1800" dirty="0"/>
              <a:t>}, () -&gt; "counter didn't </a:t>
            </a:r>
            <a:r>
              <a:rPr lang="en-US" sz="1800" dirty="0" err="1"/>
              <a:t>reqch</a:t>
            </a:r>
            <a:r>
              <a:rPr lang="en-US" sz="1800" dirty="0"/>
              <a:t> 100 within 30sec");</a:t>
            </a:r>
            <a:br>
              <a:rPr lang="en-US" sz="1800" dirty="0"/>
            </a:br>
            <a:endParaRPr lang="en-US" sz="1800" dirty="0" smtClean="0">
              <a:solidFill>
                <a:srgbClr val="717074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6D8CF-3CDE-4807-BCD2-C9F2B831AAA5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325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VerificationHost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441" y="1600200"/>
            <a:ext cx="10209371" cy="4648200"/>
          </a:xfrm>
        </p:spPr>
        <p:txBody>
          <a:bodyPr/>
          <a:lstStyle/>
          <a:p>
            <a:r>
              <a:rPr lang="en-US" dirty="0" err="1" smtClean="0">
                <a:solidFill>
                  <a:srgbClr val="717074"/>
                </a:solidFill>
              </a:rPr>
              <a:t>ServiceHost</a:t>
            </a:r>
            <a:r>
              <a:rPr lang="en-US" dirty="0" smtClean="0">
                <a:solidFill>
                  <a:srgbClr val="717074"/>
                </a:solidFill>
              </a:rPr>
              <a:t> implementation</a:t>
            </a:r>
          </a:p>
          <a:p>
            <a:pPr lvl="1"/>
            <a:r>
              <a:rPr lang="en-US" sz="1800" dirty="0" smtClean="0">
                <a:solidFill>
                  <a:srgbClr val="717074"/>
                </a:solidFill>
              </a:rPr>
              <a:t>Extending </a:t>
            </a:r>
            <a:r>
              <a:rPr lang="en-US" sz="1800" dirty="0" err="1" smtClean="0">
                <a:solidFill>
                  <a:srgbClr val="717074"/>
                </a:solidFill>
              </a:rPr>
              <a:t>ExampleServiceHost</a:t>
            </a:r>
            <a:endParaRPr lang="en-US" sz="2000" dirty="0">
              <a:solidFill>
                <a:srgbClr val="717074"/>
              </a:solidFill>
            </a:endParaRPr>
          </a:p>
          <a:p>
            <a:endParaRPr lang="en-US" dirty="0" smtClean="0">
              <a:solidFill>
                <a:srgbClr val="717074"/>
              </a:solidFill>
            </a:endParaRPr>
          </a:p>
          <a:p>
            <a:r>
              <a:rPr lang="en-US" dirty="0" smtClean="0">
                <a:solidFill>
                  <a:srgbClr val="717074"/>
                </a:solidFill>
              </a:rPr>
              <a:t>Used for tests in </a:t>
            </a:r>
            <a:r>
              <a:rPr lang="en-US" dirty="0">
                <a:solidFill>
                  <a:srgbClr val="717074"/>
                </a:solidFill>
              </a:rPr>
              <a:t>xenon </a:t>
            </a:r>
            <a:r>
              <a:rPr lang="en-US" dirty="0" smtClean="0">
                <a:solidFill>
                  <a:srgbClr val="717074"/>
                </a:solidFill>
              </a:rPr>
              <a:t>framework itself</a:t>
            </a:r>
          </a:p>
          <a:p>
            <a:r>
              <a:rPr lang="en-US" dirty="0" smtClean="0">
                <a:solidFill>
                  <a:srgbClr val="717074"/>
                </a:solidFill>
              </a:rPr>
              <a:t>Can be used for application test</a:t>
            </a:r>
          </a:p>
          <a:p>
            <a:pPr lvl="1"/>
            <a:r>
              <a:rPr lang="en-US" dirty="0" smtClean="0">
                <a:solidFill>
                  <a:srgbClr val="717074"/>
                </a:solidFill>
              </a:rPr>
              <a:t>Need slight consideration in </a:t>
            </a:r>
            <a:r>
              <a:rPr lang="en-US" dirty="0" err="1" smtClean="0">
                <a:solidFill>
                  <a:srgbClr val="717074"/>
                </a:solidFill>
              </a:rPr>
              <a:t>ServiceHost</a:t>
            </a:r>
            <a:r>
              <a:rPr lang="en-US" dirty="0" smtClean="0">
                <a:solidFill>
                  <a:srgbClr val="717074"/>
                </a:solidFill>
              </a:rPr>
              <a:t> implementation</a:t>
            </a:r>
            <a:endParaRPr lang="en-US" dirty="0" smtClean="0">
              <a:solidFill>
                <a:srgbClr val="717074"/>
              </a:solidFill>
            </a:endParaRPr>
          </a:p>
          <a:p>
            <a:r>
              <a:rPr lang="en-US" dirty="0" smtClean="0">
                <a:solidFill>
                  <a:srgbClr val="717074"/>
                </a:solidFill>
              </a:rPr>
              <a:t>In memory peers</a:t>
            </a:r>
          </a:p>
          <a:p>
            <a:pPr lvl="1"/>
            <a:r>
              <a:rPr lang="en-US" dirty="0" smtClean="0">
                <a:solidFill>
                  <a:srgbClr val="717074"/>
                </a:solidFill>
              </a:rPr>
              <a:t>Construct multiple node environment</a:t>
            </a:r>
            <a:endParaRPr lang="en-US" dirty="0">
              <a:solidFill>
                <a:srgbClr val="717074"/>
              </a:solidFill>
            </a:endParaRPr>
          </a:p>
          <a:p>
            <a:pPr lvl="1"/>
            <a:endParaRPr lang="en-US" dirty="0">
              <a:solidFill>
                <a:srgbClr val="717074"/>
              </a:solidFill>
            </a:endParaRPr>
          </a:p>
          <a:p>
            <a:r>
              <a:rPr lang="en-US" dirty="0" smtClean="0">
                <a:solidFill>
                  <a:srgbClr val="717074"/>
                </a:solidFill>
              </a:rPr>
              <a:t>NOTE: </a:t>
            </a:r>
            <a:br>
              <a:rPr lang="en-US" dirty="0" smtClean="0">
                <a:solidFill>
                  <a:srgbClr val="717074"/>
                </a:solidFill>
              </a:rPr>
            </a:br>
            <a:r>
              <a:rPr lang="en-US" dirty="0" err="1" smtClean="0">
                <a:solidFill>
                  <a:srgbClr val="717074"/>
                </a:solidFill>
              </a:rPr>
              <a:t>VerificationHost</a:t>
            </a:r>
            <a:r>
              <a:rPr lang="en-US" dirty="0" smtClean="0">
                <a:solidFill>
                  <a:srgbClr val="717074"/>
                </a:solidFill>
              </a:rPr>
              <a:t> class is bloated, so it has a lot of methods which may not need to be there</a:t>
            </a:r>
            <a:r>
              <a:rPr lang="is-IS" dirty="0" smtClean="0">
                <a:solidFill>
                  <a:srgbClr val="717074"/>
                </a:solidFill>
              </a:rPr>
              <a:t>…</a:t>
            </a:r>
            <a:endParaRPr lang="en-US" dirty="0" smtClean="0">
              <a:solidFill>
                <a:srgbClr val="717074"/>
              </a:solidFill>
            </a:endParaRPr>
          </a:p>
          <a:p>
            <a:endParaRPr lang="en-US" dirty="0" smtClean="0">
              <a:solidFill>
                <a:srgbClr val="717074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6D8CF-3CDE-4807-BCD2-C9F2B831AAA5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0034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VerificationHost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441" y="1600200"/>
            <a:ext cx="10209371" cy="4648200"/>
          </a:xfrm>
        </p:spPr>
        <p:txBody>
          <a:bodyPr/>
          <a:lstStyle/>
          <a:p>
            <a:r>
              <a:rPr lang="en-US" dirty="0" smtClean="0">
                <a:solidFill>
                  <a:srgbClr val="717074"/>
                </a:solidFill>
              </a:rPr>
              <a:t>To create </a:t>
            </a:r>
            <a:r>
              <a:rPr lang="en-US" dirty="0" err="1" smtClean="0">
                <a:solidFill>
                  <a:srgbClr val="717074"/>
                </a:solidFill>
              </a:rPr>
              <a:t>VerificationHost</a:t>
            </a:r>
            <a:endParaRPr lang="en-US" dirty="0" smtClean="0">
              <a:solidFill>
                <a:srgbClr val="717074"/>
              </a:solidFill>
            </a:endParaRPr>
          </a:p>
          <a:p>
            <a:pPr lvl="1"/>
            <a:r>
              <a:rPr lang="en-US" i="1" dirty="0" err="1" smtClean="0">
                <a:solidFill>
                  <a:srgbClr val="717074"/>
                </a:solidFill>
              </a:rPr>
              <a:t>VerificationHost.create</a:t>
            </a:r>
            <a:r>
              <a:rPr lang="en-US" i="1" dirty="0" smtClean="0">
                <a:solidFill>
                  <a:srgbClr val="717074"/>
                </a:solidFill>
              </a:rPr>
              <a:t>(0)</a:t>
            </a:r>
          </a:p>
          <a:p>
            <a:endParaRPr lang="en-US" dirty="0">
              <a:solidFill>
                <a:srgbClr val="717074"/>
              </a:solidFill>
            </a:endParaRPr>
          </a:p>
          <a:p>
            <a:r>
              <a:rPr lang="en-US" dirty="0" smtClean="0">
                <a:solidFill>
                  <a:srgbClr val="717074"/>
                </a:solidFill>
              </a:rPr>
              <a:t>Methods to start service and wait</a:t>
            </a:r>
          </a:p>
          <a:p>
            <a:pPr lvl="1"/>
            <a:r>
              <a:rPr lang="en-US" i="1" dirty="0" err="1" smtClean="0">
                <a:solidFill>
                  <a:srgbClr val="717074"/>
                </a:solidFill>
              </a:rPr>
              <a:t>startServiceAndWait</a:t>
            </a:r>
            <a:r>
              <a:rPr lang="en-US" i="1" dirty="0" smtClean="0">
                <a:solidFill>
                  <a:srgbClr val="717074"/>
                </a:solidFill>
              </a:rPr>
              <a:t>()</a:t>
            </a:r>
          </a:p>
          <a:p>
            <a:pPr lvl="1"/>
            <a:r>
              <a:rPr lang="en-US" i="1" dirty="0" err="1" smtClean="0">
                <a:solidFill>
                  <a:srgbClr val="717074"/>
                </a:solidFill>
              </a:rPr>
              <a:t>waitForServiceAvailable</a:t>
            </a:r>
            <a:r>
              <a:rPr lang="en-US" i="1" dirty="0" smtClean="0">
                <a:solidFill>
                  <a:srgbClr val="717074"/>
                </a:solidFill>
              </a:rPr>
              <a:t>()</a:t>
            </a:r>
          </a:p>
          <a:p>
            <a:pPr lvl="1"/>
            <a:endParaRPr lang="en-US" dirty="0" smtClean="0">
              <a:solidFill>
                <a:srgbClr val="717074"/>
              </a:solidFill>
            </a:endParaRPr>
          </a:p>
          <a:p>
            <a:r>
              <a:rPr lang="en-US" dirty="0" smtClean="0">
                <a:solidFill>
                  <a:srgbClr val="717074"/>
                </a:solidFill>
              </a:rPr>
              <a:t>Await &amp; timeout</a:t>
            </a:r>
          </a:p>
          <a:p>
            <a:pPr lvl="1"/>
            <a:r>
              <a:rPr lang="en-US" i="1" dirty="0" err="1" smtClean="0">
                <a:solidFill>
                  <a:srgbClr val="717074"/>
                </a:solidFill>
              </a:rPr>
              <a:t>testCreate</a:t>
            </a:r>
            <a:r>
              <a:rPr lang="en-US" i="1" dirty="0" smtClean="0">
                <a:solidFill>
                  <a:srgbClr val="717074"/>
                </a:solidFill>
              </a:rPr>
              <a:t>()</a:t>
            </a:r>
          </a:p>
          <a:p>
            <a:pPr lvl="1"/>
            <a:r>
              <a:rPr lang="en-US" i="1" dirty="0" err="1" smtClean="0">
                <a:solidFill>
                  <a:srgbClr val="717074"/>
                </a:solidFill>
              </a:rPr>
              <a:t>waitFor</a:t>
            </a:r>
            <a:r>
              <a:rPr lang="en-US" i="1" dirty="0" smtClean="0">
                <a:solidFill>
                  <a:srgbClr val="717074"/>
                </a:solidFill>
              </a:rPr>
              <a:t>()</a:t>
            </a:r>
            <a:endParaRPr lang="en-US" i="1" dirty="0">
              <a:solidFill>
                <a:srgbClr val="717074"/>
              </a:solidFill>
            </a:endParaRPr>
          </a:p>
          <a:p>
            <a:r>
              <a:rPr lang="en-US" dirty="0">
                <a:solidFill>
                  <a:srgbClr val="717074"/>
                </a:solidFill>
              </a:rPr>
              <a:t>S</a:t>
            </a:r>
            <a:r>
              <a:rPr lang="en-US" dirty="0" smtClean="0">
                <a:solidFill>
                  <a:srgbClr val="717074"/>
                </a:solidFill>
              </a:rPr>
              <a:t>ynchronous methods</a:t>
            </a:r>
          </a:p>
          <a:p>
            <a:pPr lvl="1"/>
            <a:r>
              <a:rPr lang="en-US" i="1" dirty="0" err="1" smtClean="0">
                <a:solidFill>
                  <a:srgbClr val="717074"/>
                </a:solidFill>
              </a:rPr>
              <a:t>getTestRequestSender</a:t>
            </a:r>
            <a:r>
              <a:rPr lang="en-US" i="1" dirty="0" smtClean="0">
                <a:solidFill>
                  <a:srgbClr val="717074"/>
                </a:solidFill>
              </a:rPr>
              <a:t>()</a:t>
            </a:r>
            <a:r>
              <a:rPr lang="en-US" dirty="0" smtClean="0">
                <a:solidFill>
                  <a:srgbClr val="717074"/>
                </a:solidFill>
              </a:rPr>
              <a:t>  or </a:t>
            </a:r>
            <a:r>
              <a:rPr lang="en-US" i="1" dirty="0" smtClean="0">
                <a:solidFill>
                  <a:srgbClr val="717074"/>
                </a:solidFill>
              </a:rPr>
              <a:t>new </a:t>
            </a:r>
            <a:r>
              <a:rPr lang="en-US" i="1" dirty="0" err="1" smtClean="0">
                <a:solidFill>
                  <a:srgbClr val="717074"/>
                </a:solidFill>
              </a:rPr>
              <a:t>TestRequestSender</a:t>
            </a:r>
            <a:r>
              <a:rPr lang="en-US" i="1" dirty="0" smtClean="0">
                <a:solidFill>
                  <a:srgbClr val="717074"/>
                </a:solidFill>
              </a:rPr>
              <a:t>(host)</a:t>
            </a:r>
          </a:p>
          <a:p>
            <a:endParaRPr lang="en-US" dirty="0" smtClean="0">
              <a:solidFill>
                <a:srgbClr val="717074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6D8CF-3CDE-4807-BCD2-C9F2B831AAA5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88467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VerificationHost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 smtClean="0">
                <a:solidFill>
                  <a:srgbClr val="717074"/>
                </a:solidFill>
              </a:rPr>
              <a:t>In memory peers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6D8CF-3CDE-4807-BCD2-C9F2B831AAA5}" type="slidenum">
              <a:rPr lang="en-US" smtClean="0"/>
              <a:t>16</a:t>
            </a:fld>
            <a:endParaRPr lang="en-US"/>
          </a:p>
        </p:txBody>
      </p:sp>
      <p:grpSp>
        <p:nvGrpSpPr>
          <p:cNvPr id="11" name="Group 10"/>
          <p:cNvGrpSpPr/>
          <p:nvPr/>
        </p:nvGrpSpPr>
        <p:grpSpPr>
          <a:xfrm>
            <a:off x="989012" y="2743200"/>
            <a:ext cx="3505200" cy="2209800"/>
            <a:chOff x="6094412" y="2209800"/>
            <a:chExt cx="3505200" cy="2209800"/>
          </a:xfrm>
        </p:grpSpPr>
        <p:sp>
          <p:nvSpPr>
            <p:cNvPr id="10" name="Rounded Rectangle 9"/>
            <p:cNvSpPr/>
            <p:nvPr/>
          </p:nvSpPr>
          <p:spPr>
            <a:xfrm>
              <a:off x="6094412" y="2209800"/>
              <a:ext cx="3505200" cy="2209800"/>
            </a:xfrm>
            <a:prstGeom prst="roundRect">
              <a:avLst/>
            </a:prstGeom>
            <a:solidFill>
              <a:schemeClr val="accent5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 smtClean="0"/>
            </a:p>
            <a:p>
              <a:pPr algn="ctr"/>
              <a:endParaRPr lang="en-US" dirty="0"/>
            </a:p>
            <a:p>
              <a:pPr algn="ctr"/>
              <a:endParaRPr lang="en-US" dirty="0" smtClean="0"/>
            </a:p>
            <a:p>
              <a:pPr algn="ctr"/>
              <a:endParaRPr lang="en-US" dirty="0"/>
            </a:p>
            <a:p>
              <a:pPr algn="ctr"/>
              <a:endParaRPr lang="en-US" dirty="0" smtClean="0"/>
            </a:p>
            <a:p>
              <a:pPr algn="ctr"/>
              <a:r>
                <a:rPr lang="en-US" dirty="0" smtClean="0"/>
                <a:t>Parent Host</a:t>
              </a:r>
              <a:endParaRPr lang="en-US" dirty="0"/>
            </a:p>
          </p:txBody>
        </p:sp>
        <p:sp>
          <p:nvSpPr>
            <p:cNvPr id="7" name="Rounded Rectangle 6"/>
            <p:cNvSpPr/>
            <p:nvPr/>
          </p:nvSpPr>
          <p:spPr>
            <a:xfrm>
              <a:off x="6323012" y="2667000"/>
              <a:ext cx="914400" cy="914400"/>
            </a:xfrm>
            <a:prstGeom prst="roundRect">
              <a:avLst/>
            </a:prstGeom>
            <a:solidFill>
              <a:schemeClr val="accent1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p</a:t>
              </a:r>
              <a:r>
                <a:rPr lang="en-US" dirty="0" smtClean="0"/>
                <a:t>eer</a:t>
              </a:r>
              <a:endParaRPr lang="en-US" dirty="0"/>
            </a:p>
          </p:txBody>
        </p:sp>
        <p:sp>
          <p:nvSpPr>
            <p:cNvPr id="8" name="Rounded Rectangle 7"/>
            <p:cNvSpPr/>
            <p:nvPr/>
          </p:nvSpPr>
          <p:spPr>
            <a:xfrm>
              <a:off x="7389812" y="2667000"/>
              <a:ext cx="914400" cy="914400"/>
            </a:xfrm>
            <a:prstGeom prst="roundRect">
              <a:avLst/>
            </a:prstGeom>
            <a:solidFill>
              <a:schemeClr val="accent1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/>
                <a:t>p</a:t>
              </a:r>
              <a:r>
                <a:rPr lang="en-US" smtClean="0"/>
                <a:t>eer</a:t>
              </a:r>
              <a:endParaRPr lang="en-US"/>
            </a:p>
          </p:txBody>
        </p:sp>
        <p:sp>
          <p:nvSpPr>
            <p:cNvPr id="9" name="Rounded Rectangle 8"/>
            <p:cNvSpPr/>
            <p:nvPr/>
          </p:nvSpPr>
          <p:spPr>
            <a:xfrm>
              <a:off x="8456612" y="2667000"/>
              <a:ext cx="914400" cy="914400"/>
            </a:xfrm>
            <a:prstGeom prst="roundRect">
              <a:avLst/>
            </a:prstGeom>
            <a:solidFill>
              <a:schemeClr val="accent1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/>
                <a:t>p</a:t>
              </a:r>
              <a:r>
                <a:rPr lang="en-US" smtClean="0"/>
                <a:t>eer</a:t>
              </a:r>
              <a:endParaRPr lang="en-US"/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4949910" y="1676400"/>
            <a:ext cx="6858073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VerificationHost</a:t>
            </a:r>
            <a:r>
              <a:rPr lang="en-US" dirty="0"/>
              <a:t> </a:t>
            </a:r>
            <a:r>
              <a:rPr lang="en-US" dirty="0" err="1"/>
              <a:t>parentHost</a:t>
            </a:r>
            <a:r>
              <a:rPr lang="en-US" dirty="0"/>
              <a:t> = </a:t>
            </a:r>
            <a:r>
              <a:rPr lang="en-US" dirty="0" err="1"/>
              <a:t>VerificationHost.</a:t>
            </a:r>
            <a:r>
              <a:rPr lang="en-US" i="1" dirty="0" err="1"/>
              <a:t>create</a:t>
            </a:r>
            <a:r>
              <a:rPr lang="en-US" dirty="0"/>
              <a:t>(port);</a:t>
            </a:r>
            <a:br>
              <a:rPr lang="en-US" dirty="0"/>
            </a:br>
            <a:r>
              <a:rPr lang="en-US" dirty="0" err="1"/>
              <a:t>parentHost.start</a:t>
            </a:r>
            <a:r>
              <a:rPr lang="en-US" dirty="0"/>
              <a:t>();</a:t>
            </a:r>
            <a:br>
              <a:rPr lang="en-US" dirty="0"/>
            </a:br>
            <a:endParaRPr lang="en-US" dirty="0" smtClean="0"/>
          </a:p>
          <a:p>
            <a:r>
              <a:rPr lang="en-US" dirty="0" err="1"/>
              <a:t>i</a:t>
            </a:r>
            <a:r>
              <a:rPr lang="en-US" dirty="0" err="1" smtClean="0"/>
              <a:t>nt</a:t>
            </a:r>
            <a:r>
              <a:rPr lang="en-US" dirty="0" smtClean="0"/>
              <a:t> </a:t>
            </a:r>
            <a:r>
              <a:rPr lang="en-US" dirty="0" err="1" smtClean="0"/>
              <a:t>nodeCount</a:t>
            </a:r>
            <a:r>
              <a:rPr lang="en-US" dirty="0" smtClean="0"/>
              <a:t> = 3;</a:t>
            </a:r>
          </a:p>
          <a:p>
            <a:r>
              <a:rPr lang="en-US" dirty="0" err="1" smtClean="0"/>
              <a:t>parentHost.setUpPeerHosts</a:t>
            </a:r>
            <a:r>
              <a:rPr lang="en-US" dirty="0" smtClean="0"/>
              <a:t>(</a:t>
            </a:r>
            <a:r>
              <a:rPr lang="en-US" dirty="0" err="1" smtClean="0"/>
              <a:t>nodeCount</a:t>
            </a:r>
            <a:r>
              <a:rPr lang="en-US" dirty="0"/>
              <a:t>);</a:t>
            </a:r>
            <a:br>
              <a:rPr lang="en-US" dirty="0"/>
            </a:br>
            <a:r>
              <a:rPr lang="en-US" dirty="0"/>
              <a:t/>
            </a:r>
            <a:br>
              <a:rPr lang="en-US" dirty="0"/>
            </a:br>
            <a:r>
              <a:rPr lang="en-US" dirty="0" err="1"/>
              <a:t>parentHost.setNodeGroupQuorum</a:t>
            </a:r>
            <a:r>
              <a:rPr lang="en-US" dirty="0"/>
              <a:t>(</a:t>
            </a:r>
            <a:r>
              <a:rPr lang="en-US" dirty="0" err="1"/>
              <a:t>nodeCount</a:t>
            </a:r>
            <a:r>
              <a:rPr lang="en-US" dirty="0"/>
              <a:t>);</a:t>
            </a:r>
            <a:br>
              <a:rPr lang="en-US" dirty="0"/>
            </a:br>
            <a:r>
              <a:rPr lang="en-US" dirty="0" err="1"/>
              <a:t>parentHost.joinNodesAndVerifyConvergence</a:t>
            </a:r>
            <a:r>
              <a:rPr lang="en-US" dirty="0"/>
              <a:t>(</a:t>
            </a:r>
            <a:r>
              <a:rPr lang="en-US" dirty="0" err="1"/>
              <a:t>nodeCount</a:t>
            </a:r>
            <a:r>
              <a:rPr lang="en-US" dirty="0"/>
              <a:t>, true</a:t>
            </a:r>
            <a:r>
              <a:rPr lang="en-US" dirty="0" smtClean="0"/>
              <a:t>);</a:t>
            </a:r>
          </a:p>
          <a:p>
            <a:endParaRPr lang="en-US" dirty="0" smtClean="0"/>
          </a:p>
          <a:p>
            <a:endParaRPr lang="en-US" dirty="0"/>
          </a:p>
          <a:p>
            <a:r>
              <a:rPr lang="en-US" dirty="0" err="1" smtClean="0"/>
              <a:t>VerificationHost</a:t>
            </a:r>
            <a:r>
              <a:rPr lang="en-US" dirty="0" smtClean="0"/>
              <a:t> peer </a:t>
            </a:r>
            <a:r>
              <a:rPr lang="en-US" dirty="0"/>
              <a:t>= </a:t>
            </a:r>
            <a:r>
              <a:rPr lang="en-US" dirty="0" err="1" smtClean="0"/>
              <a:t>parentHost.getPeerHost</a:t>
            </a:r>
            <a:r>
              <a:rPr lang="en-US" dirty="0" smtClean="0"/>
              <a:t>();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95259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Use </a:t>
            </a:r>
            <a:r>
              <a:rPr lang="en-US" dirty="0" err="1" smtClean="0"/>
              <a:t>VerificationHost</a:t>
            </a:r>
            <a:r>
              <a:rPr lang="en-US" dirty="0" smtClean="0"/>
              <a:t> to test application services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441" y="1371600"/>
            <a:ext cx="10209371" cy="4343400"/>
          </a:xfrm>
        </p:spPr>
        <p:txBody>
          <a:bodyPr/>
          <a:lstStyle/>
          <a:p>
            <a:pPr marL="0" indent="0">
              <a:buNone/>
            </a:pPr>
            <a:r>
              <a:rPr lang="en-US" sz="1800" b="1" dirty="0" smtClean="0"/>
              <a:t>Starting services:</a:t>
            </a:r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r>
              <a:rPr lang="en-US" sz="1800" dirty="0" smtClean="0"/>
              <a:t>public </a:t>
            </a:r>
            <a:r>
              <a:rPr lang="en-US" sz="1800" dirty="0"/>
              <a:t>class </a:t>
            </a:r>
            <a:r>
              <a:rPr lang="en-US" sz="1800" dirty="0" err="1"/>
              <a:t>MyServiceHost</a:t>
            </a:r>
            <a:r>
              <a:rPr lang="en-US" sz="1800" dirty="0"/>
              <a:t> extends </a:t>
            </a:r>
            <a:r>
              <a:rPr lang="en-US" sz="1800" dirty="0" err="1"/>
              <a:t>ServiceHost</a:t>
            </a:r>
            <a:r>
              <a:rPr lang="en-US" sz="1800" dirty="0"/>
              <a:t> {</a:t>
            </a:r>
            <a:br>
              <a:rPr lang="en-US" sz="1800" dirty="0"/>
            </a:br>
            <a:r>
              <a:rPr lang="en-US" sz="1800" dirty="0" smtClean="0"/>
              <a:t/>
            </a:r>
            <a:br>
              <a:rPr lang="en-US" sz="1800" dirty="0" smtClean="0"/>
            </a:br>
            <a:r>
              <a:rPr lang="en-US" sz="1800" dirty="0" smtClean="0"/>
              <a:t>    </a:t>
            </a:r>
            <a:r>
              <a:rPr lang="en-US" sz="1800" dirty="0"/>
              <a:t>@Override</a:t>
            </a:r>
            <a:br>
              <a:rPr lang="en-US" sz="1800" dirty="0"/>
            </a:br>
            <a:r>
              <a:rPr lang="en-US" sz="1800" dirty="0"/>
              <a:t>    public </a:t>
            </a:r>
            <a:r>
              <a:rPr lang="en-US" sz="1800" dirty="0" err="1"/>
              <a:t>ServiceHost</a:t>
            </a:r>
            <a:r>
              <a:rPr lang="en-US" sz="1800" dirty="0"/>
              <a:t> start() throws </a:t>
            </a:r>
            <a:r>
              <a:rPr lang="en-US" sz="1800" dirty="0" err="1"/>
              <a:t>Throwable</a:t>
            </a:r>
            <a:r>
              <a:rPr lang="en-US" sz="1800" dirty="0"/>
              <a:t> {</a:t>
            </a:r>
            <a:br>
              <a:rPr lang="en-US" sz="1800" dirty="0"/>
            </a:br>
            <a:r>
              <a:rPr lang="en-US" sz="1800" dirty="0" smtClean="0"/>
              <a:t>       </a:t>
            </a:r>
            <a:r>
              <a:rPr lang="is-IS" sz="1800" dirty="0" smtClean="0"/>
              <a:t>…</a:t>
            </a:r>
            <a:br>
              <a:rPr lang="is-IS" sz="1800" dirty="0" smtClean="0"/>
            </a:br>
            <a:r>
              <a:rPr lang="is-IS" sz="1800" dirty="0" smtClean="0"/>
              <a:t>       MyServiceHost.startServices(this);	</a:t>
            </a:r>
            <a:r>
              <a:rPr lang="is-IS" sz="1800" i="1" dirty="0" smtClean="0"/>
              <a:t>// delegate helper method to start services</a:t>
            </a:r>
            <a:br>
              <a:rPr lang="is-IS" sz="1800" i="1" dirty="0" smtClean="0"/>
            </a:br>
            <a:r>
              <a:rPr lang="en-US" sz="1800" dirty="0" smtClean="0"/>
              <a:t>       </a:t>
            </a:r>
            <a:r>
              <a:rPr lang="en-US" sz="1800" dirty="0"/>
              <a:t>return this</a:t>
            </a:r>
            <a:r>
              <a:rPr lang="en-US" sz="1800" dirty="0" smtClean="0"/>
              <a:t>;</a:t>
            </a:r>
            <a:r>
              <a:rPr lang="en-US" sz="1800" dirty="0"/>
              <a:t/>
            </a:r>
            <a:br>
              <a:rPr lang="en-US" sz="1800" dirty="0"/>
            </a:br>
            <a:r>
              <a:rPr lang="en-US" sz="1800" dirty="0"/>
              <a:t>    </a:t>
            </a:r>
            <a:r>
              <a:rPr lang="en-US" sz="1800" dirty="0" smtClean="0"/>
              <a:t>}</a:t>
            </a:r>
            <a:br>
              <a:rPr lang="en-US" sz="1800" dirty="0" smtClean="0"/>
            </a:br>
            <a:endParaRPr lang="en-US" sz="1800" dirty="0"/>
          </a:p>
          <a:p>
            <a:pPr marL="274320" lvl="1" indent="0">
              <a:buNone/>
            </a:pPr>
            <a:r>
              <a:rPr lang="en-US" dirty="0"/>
              <a:t>public static void </a:t>
            </a:r>
            <a:r>
              <a:rPr lang="en-US" dirty="0" err="1"/>
              <a:t>startServices</a:t>
            </a:r>
            <a:r>
              <a:rPr lang="en-US" dirty="0"/>
              <a:t>(</a:t>
            </a:r>
            <a:r>
              <a:rPr lang="en-US" dirty="0" err="1"/>
              <a:t>ServiceHost</a:t>
            </a:r>
            <a:r>
              <a:rPr lang="en-US" dirty="0"/>
              <a:t> host) {</a:t>
            </a:r>
            <a:br>
              <a:rPr lang="en-US" dirty="0"/>
            </a:br>
            <a:r>
              <a:rPr lang="en-US" dirty="0"/>
              <a:t>    </a:t>
            </a:r>
            <a:r>
              <a:rPr lang="en-US" dirty="0" err="1" smtClean="0"/>
              <a:t>host.startFactory</a:t>
            </a:r>
            <a:r>
              <a:rPr lang="en-US" dirty="0" smtClean="0"/>
              <a:t>(new </a:t>
            </a:r>
            <a:r>
              <a:rPr lang="en-US" dirty="0" err="1" smtClean="0"/>
              <a:t>ExampleService</a:t>
            </a:r>
            <a:r>
              <a:rPr lang="en-US" dirty="0" smtClean="0"/>
              <a:t>());</a:t>
            </a:r>
            <a:br>
              <a:rPr lang="en-US" dirty="0" smtClean="0"/>
            </a:br>
            <a:r>
              <a:rPr lang="en-US" dirty="0" smtClean="0"/>
              <a:t>    </a:t>
            </a:r>
            <a:r>
              <a:rPr lang="en-US" dirty="0" err="1" smtClean="0"/>
              <a:t>host.startService</a:t>
            </a:r>
            <a:r>
              <a:rPr lang="en-US" dirty="0" smtClean="0"/>
              <a:t>(new </a:t>
            </a:r>
            <a:r>
              <a:rPr lang="en-US" dirty="0" err="1" smtClean="0"/>
              <a:t>MyStatelessService</a:t>
            </a:r>
            <a:r>
              <a:rPr lang="en-US" dirty="0" smtClean="0"/>
              <a:t>());</a:t>
            </a:r>
            <a:br>
              <a:rPr lang="en-US" dirty="0" smtClean="0"/>
            </a:br>
            <a:r>
              <a:rPr lang="en-US" dirty="0" smtClean="0"/>
              <a:t>    </a:t>
            </a:r>
            <a:r>
              <a:rPr lang="is-IS" dirty="0" smtClean="0"/>
              <a:t>….</a:t>
            </a: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>}</a:t>
            </a:r>
          </a:p>
          <a:p>
            <a:pPr marL="0" indent="0">
              <a:buNone/>
            </a:pPr>
            <a:r>
              <a:rPr lang="en-US" dirty="0" smtClean="0"/>
              <a:t>}</a:t>
            </a:r>
          </a:p>
          <a:p>
            <a:pPr marL="0" indent="0">
              <a:buNone/>
            </a:pPr>
            <a:endParaRPr lang="en-US" sz="18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6D8CF-3CDE-4807-BCD2-C9F2B831AAA5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46043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Application test with </a:t>
            </a:r>
            <a:r>
              <a:rPr lang="en-US" dirty="0" err="1" smtClean="0"/>
              <a:t>VerificationHost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441" y="1600200"/>
            <a:ext cx="10209371" cy="4343400"/>
          </a:xfrm>
        </p:spPr>
        <p:txBody>
          <a:bodyPr/>
          <a:lstStyle/>
          <a:p>
            <a:pPr marL="0" indent="0">
              <a:buNone/>
            </a:pPr>
            <a:r>
              <a:rPr lang="en-US" sz="1800" dirty="0" err="1"/>
              <a:t>VerificationHost</a:t>
            </a:r>
            <a:r>
              <a:rPr lang="en-US" sz="1800" dirty="0"/>
              <a:t> host = </a:t>
            </a:r>
            <a:r>
              <a:rPr lang="en-US" sz="1800" dirty="0" err="1"/>
              <a:t>VerificationHost.</a:t>
            </a:r>
            <a:r>
              <a:rPr lang="en-US" sz="1800" i="1" dirty="0" err="1"/>
              <a:t>create</a:t>
            </a:r>
            <a:r>
              <a:rPr lang="en-US" sz="1800" dirty="0"/>
              <a:t>(0);</a:t>
            </a:r>
            <a:br>
              <a:rPr lang="en-US" sz="1800" dirty="0"/>
            </a:br>
            <a:r>
              <a:rPr lang="en-US" sz="1800" dirty="0" err="1"/>
              <a:t>host.start</a:t>
            </a:r>
            <a:r>
              <a:rPr lang="en-US" sz="1800" dirty="0" smtClean="0"/>
              <a:t>();</a:t>
            </a:r>
            <a:br>
              <a:rPr lang="en-US" sz="1800" dirty="0" smtClean="0"/>
            </a:br>
            <a:endParaRPr lang="en-US" sz="1800" dirty="0" smtClean="0"/>
          </a:p>
          <a:p>
            <a:pPr marL="0" indent="0">
              <a:buNone/>
            </a:pPr>
            <a:r>
              <a:rPr lang="en-US" sz="1800" dirty="0" smtClean="0"/>
              <a:t>// start application services</a:t>
            </a:r>
            <a:r>
              <a:rPr lang="en-US" sz="1800" dirty="0"/>
              <a:t/>
            </a:r>
            <a:br>
              <a:rPr lang="en-US" sz="1800" dirty="0"/>
            </a:br>
            <a:r>
              <a:rPr lang="en-US" sz="1800" dirty="0" err="1"/>
              <a:t>MyServiceHost.</a:t>
            </a:r>
            <a:r>
              <a:rPr lang="en-US" sz="1800" i="1" dirty="0" err="1"/>
              <a:t>startServices</a:t>
            </a:r>
            <a:r>
              <a:rPr lang="en-US" sz="1800" dirty="0"/>
              <a:t>(host</a:t>
            </a:r>
            <a:r>
              <a:rPr lang="en-US" sz="1800" dirty="0" smtClean="0"/>
              <a:t>);</a:t>
            </a:r>
          </a:p>
          <a:p>
            <a:pPr marL="0" indent="0">
              <a:buNone/>
            </a:pPr>
            <a:r>
              <a:rPr lang="en-US" sz="1800" dirty="0" err="1" smtClean="0"/>
              <a:t>host.waitForServiceAvailable</a:t>
            </a:r>
            <a:r>
              <a:rPr lang="en-US" sz="1800" dirty="0" smtClean="0"/>
              <a:t>(</a:t>
            </a:r>
            <a:r>
              <a:rPr lang="en-US" sz="1800" dirty="0" err="1" smtClean="0"/>
              <a:t>ExampleService.</a:t>
            </a:r>
            <a:r>
              <a:rPr lang="en-US" sz="1800" i="1" dirty="0" err="1" smtClean="0"/>
              <a:t>FACTORY_LINK</a:t>
            </a:r>
            <a:r>
              <a:rPr lang="en-US" sz="1800" dirty="0"/>
              <a:t>);</a:t>
            </a:r>
            <a:br>
              <a:rPr lang="en-US" sz="1800" dirty="0"/>
            </a:br>
            <a:endParaRPr lang="en-US" sz="18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6D8CF-3CDE-4807-BCD2-C9F2B831AAA5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12360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Use own </a:t>
            </a:r>
            <a:r>
              <a:rPr lang="en-US" dirty="0" err="1" smtClean="0"/>
              <a:t>ServiceHost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441" y="1600200"/>
            <a:ext cx="10209371" cy="4343400"/>
          </a:xfrm>
        </p:spPr>
        <p:txBody>
          <a:bodyPr/>
          <a:lstStyle/>
          <a:p>
            <a:pPr marL="0" indent="0">
              <a:buNone/>
            </a:pPr>
            <a:r>
              <a:rPr lang="en-US" sz="1800" dirty="0" err="1" smtClean="0"/>
              <a:t>MyServiceHost</a:t>
            </a:r>
            <a:r>
              <a:rPr lang="en-US" sz="1800" dirty="0" smtClean="0"/>
              <a:t> host1 </a:t>
            </a:r>
            <a:r>
              <a:rPr lang="en-US" sz="1800" dirty="0"/>
              <a:t>= </a:t>
            </a:r>
            <a:r>
              <a:rPr lang="en-US" sz="1800" dirty="0" smtClean="0"/>
              <a:t>new </a:t>
            </a:r>
            <a:r>
              <a:rPr lang="en-US" sz="1800" dirty="0" err="1"/>
              <a:t>MyServiceHost</a:t>
            </a:r>
            <a:r>
              <a:rPr lang="en-US" sz="1800" dirty="0"/>
              <a:t> </a:t>
            </a:r>
            <a:r>
              <a:rPr lang="en-US" sz="1800" dirty="0" smtClean="0"/>
              <a:t>();</a:t>
            </a:r>
            <a:br>
              <a:rPr lang="en-US" sz="1800" dirty="0" smtClean="0"/>
            </a:br>
            <a:r>
              <a:rPr lang="en-US" sz="1800" dirty="0" err="1"/>
              <a:t>MyServiceHost</a:t>
            </a:r>
            <a:r>
              <a:rPr lang="en-US" sz="1800" dirty="0"/>
              <a:t> </a:t>
            </a:r>
            <a:r>
              <a:rPr lang="en-US" sz="1800" dirty="0" smtClean="0"/>
              <a:t>host2 </a:t>
            </a:r>
            <a:r>
              <a:rPr lang="en-US" sz="1800" dirty="0"/>
              <a:t>= new </a:t>
            </a:r>
            <a:r>
              <a:rPr lang="en-US" sz="1800" dirty="0" err="1"/>
              <a:t>MyServiceHost</a:t>
            </a:r>
            <a:r>
              <a:rPr lang="en-US" sz="1800" dirty="0"/>
              <a:t> ();</a:t>
            </a:r>
            <a:br>
              <a:rPr lang="en-US" sz="1800" dirty="0"/>
            </a:br>
            <a:r>
              <a:rPr lang="en-US" sz="1800" dirty="0"/>
              <a:t/>
            </a:r>
            <a:br>
              <a:rPr lang="en-US" sz="1800" dirty="0"/>
            </a:br>
            <a:r>
              <a:rPr lang="en-US" sz="1800" dirty="0" err="1"/>
              <a:t>TestNodeGroupManager</a:t>
            </a:r>
            <a:r>
              <a:rPr lang="en-US" sz="1800" dirty="0"/>
              <a:t> </a:t>
            </a:r>
            <a:r>
              <a:rPr lang="en-US" sz="1800" dirty="0" err="1"/>
              <a:t>nodeGroup</a:t>
            </a:r>
            <a:r>
              <a:rPr lang="en-US" sz="1800" dirty="0"/>
              <a:t> = new </a:t>
            </a:r>
            <a:r>
              <a:rPr lang="en-US" sz="1800" dirty="0" err="1"/>
              <a:t>TestNodeGroupManager</a:t>
            </a:r>
            <a:r>
              <a:rPr lang="en-US" sz="1800" dirty="0"/>
              <a:t>();</a:t>
            </a:r>
            <a:br>
              <a:rPr lang="en-US" sz="1800" dirty="0"/>
            </a:br>
            <a:r>
              <a:rPr lang="en-US" sz="1800" dirty="0" err="1"/>
              <a:t>nodeGroup.addHost</a:t>
            </a:r>
            <a:r>
              <a:rPr lang="en-US" sz="1800" dirty="0"/>
              <a:t>(host1);</a:t>
            </a:r>
            <a:br>
              <a:rPr lang="en-US" sz="1800" dirty="0"/>
            </a:br>
            <a:r>
              <a:rPr lang="en-US" sz="1800" dirty="0" err="1"/>
              <a:t>nodeGroup.addHost</a:t>
            </a:r>
            <a:r>
              <a:rPr lang="en-US" sz="1800" dirty="0"/>
              <a:t>(host2);</a:t>
            </a:r>
            <a:br>
              <a:rPr lang="en-US" sz="1800" dirty="0"/>
            </a:br>
            <a:r>
              <a:rPr lang="en-US" sz="1800" dirty="0"/>
              <a:t/>
            </a:r>
            <a:br>
              <a:rPr lang="en-US" sz="1800" dirty="0"/>
            </a:br>
            <a:r>
              <a:rPr lang="en-US" sz="1800" i="1" dirty="0"/>
              <a:t>// make node group join to the "default" node group, then wait cluster to be stabilized</a:t>
            </a:r>
            <a:br>
              <a:rPr lang="en-US" sz="1800" i="1" dirty="0"/>
            </a:br>
            <a:r>
              <a:rPr lang="en-US" sz="1800" dirty="0" err="1"/>
              <a:t>nodeGroup.joinNodeGroupAndWaitForConvergence</a:t>
            </a:r>
            <a:r>
              <a:rPr lang="en-US" sz="1800" dirty="0"/>
              <a:t>();</a:t>
            </a:r>
            <a:br>
              <a:rPr lang="en-US" sz="1800" dirty="0"/>
            </a:br>
            <a:r>
              <a:rPr lang="en-US" sz="1800" dirty="0"/>
              <a:t/>
            </a:r>
            <a:br>
              <a:rPr lang="en-US" sz="1800" dirty="0"/>
            </a:br>
            <a:r>
              <a:rPr lang="en-US" sz="1800" i="1" dirty="0"/>
              <a:t>// wait the service to be available in cluster</a:t>
            </a:r>
            <a:r>
              <a:rPr lang="en-US" sz="1800" dirty="0"/>
              <a:t/>
            </a:r>
            <a:br>
              <a:rPr lang="en-US" sz="1800" dirty="0"/>
            </a:br>
            <a:r>
              <a:rPr lang="en-US" sz="1800" dirty="0" err="1"/>
              <a:t>nodeGroup.waitForFactoryServiceAvailable</a:t>
            </a:r>
            <a:r>
              <a:rPr lang="en-US" sz="1800" dirty="0"/>
              <a:t>(</a:t>
            </a:r>
            <a:r>
              <a:rPr lang="en-US" sz="1800" dirty="0" err="1"/>
              <a:t>ExampleService.</a:t>
            </a:r>
            <a:r>
              <a:rPr lang="en-US" sz="1800" i="1" dirty="0" err="1"/>
              <a:t>FACTORY_LINK</a:t>
            </a:r>
            <a:r>
              <a:rPr lang="en-US" sz="1800" dirty="0"/>
              <a:t>);</a:t>
            </a:r>
            <a:br>
              <a:rPr lang="en-US" sz="1800" dirty="0"/>
            </a:br>
            <a:r>
              <a:rPr lang="en-US" sz="1800" dirty="0"/>
              <a:t/>
            </a:r>
            <a:br>
              <a:rPr lang="en-US" sz="1800" dirty="0"/>
            </a:br>
            <a:r>
              <a:rPr lang="en-US" sz="1800" i="1" dirty="0"/>
              <a:t>// prepare operation sender(client)</a:t>
            </a:r>
            <a:r>
              <a:rPr lang="en-US" sz="1800" dirty="0"/>
              <a:t/>
            </a:r>
            <a:br>
              <a:rPr lang="en-US" sz="1800" dirty="0"/>
            </a:br>
            <a:r>
              <a:rPr lang="en-US" sz="1800" dirty="0" err="1"/>
              <a:t>ServiceHost</a:t>
            </a:r>
            <a:r>
              <a:rPr lang="en-US" sz="1800" dirty="0"/>
              <a:t> peer = </a:t>
            </a:r>
            <a:r>
              <a:rPr lang="en-US" sz="1800" dirty="0" err="1"/>
              <a:t>nodeGroup.getHost</a:t>
            </a:r>
            <a:r>
              <a:rPr lang="en-US" sz="1800" dirty="0"/>
              <a:t>();</a:t>
            </a:r>
            <a:br>
              <a:rPr lang="en-US" sz="1800" dirty="0"/>
            </a:br>
            <a:r>
              <a:rPr lang="en-US" sz="1800" dirty="0" err="1"/>
              <a:t>TestRequestSender</a:t>
            </a:r>
            <a:r>
              <a:rPr lang="en-US" sz="1800" dirty="0"/>
              <a:t> sender = new </a:t>
            </a:r>
            <a:r>
              <a:rPr lang="en-US" sz="1800" dirty="0" err="1"/>
              <a:t>TestRequestSender</a:t>
            </a:r>
            <a:r>
              <a:rPr lang="en-US" sz="1800" dirty="0"/>
              <a:t>(peer);</a:t>
            </a:r>
            <a:br>
              <a:rPr lang="en-US" sz="1800" dirty="0"/>
            </a:br>
            <a:endParaRPr lang="en-US" sz="18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6D8CF-3CDE-4807-BCD2-C9F2B831AAA5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69972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TestNodeGroupManager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441" y="1600200"/>
            <a:ext cx="10209371" cy="4343400"/>
          </a:xfrm>
        </p:spPr>
        <p:txBody>
          <a:bodyPr/>
          <a:lstStyle/>
          <a:p>
            <a:r>
              <a:rPr lang="en-US" sz="1800" dirty="0" smtClean="0">
                <a:solidFill>
                  <a:srgbClr val="717074"/>
                </a:solidFill>
              </a:rPr>
              <a:t>Provides node group related </a:t>
            </a:r>
            <a:r>
              <a:rPr lang="en-US" sz="1800" dirty="0" smtClean="0">
                <a:solidFill>
                  <a:srgbClr val="717074"/>
                </a:solidFill>
              </a:rPr>
              <a:t>operations</a:t>
            </a:r>
          </a:p>
          <a:p>
            <a:pPr lvl="1"/>
            <a:r>
              <a:rPr lang="en-US" sz="1600" dirty="0" err="1" smtClean="0"/>
              <a:t>createNodeGroup</a:t>
            </a:r>
            <a:r>
              <a:rPr lang="en-US" sz="1600" dirty="0" smtClean="0"/>
              <a:t>()</a:t>
            </a:r>
          </a:p>
          <a:p>
            <a:pPr lvl="1"/>
            <a:r>
              <a:rPr lang="en-US" sz="1600" dirty="0" err="1"/>
              <a:t>updateQuorum</a:t>
            </a:r>
            <a:r>
              <a:rPr lang="en-US" sz="1600" dirty="0" smtClean="0"/>
              <a:t>()</a:t>
            </a:r>
            <a:endParaRPr lang="en-US" sz="1600" dirty="0" smtClean="0">
              <a:solidFill>
                <a:srgbClr val="717074"/>
              </a:solidFill>
            </a:endParaRPr>
          </a:p>
          <a:p>
            <a:pPr lvl="1"/>
            <a:r>
              <a:rPr lang="en-US" sz="1600" dirty="0" err="1" smtClean="0"/>
              <a:t>waitForConvergence</a:t>
            </a:r>
            <a:r>
              <a:rPr lang="en-US" sz="1600" dirty="0" smtClean="0"/>
              <a:t>()</a:t>
            </a:r>
          </a:p>
          <a:p>
            <a:pPr lvl="1"/>
            <a:r>
              <a:rPr lang="en-US" sz="1600" dirty="0" err="1" smtClean="0"/>
              <a:t>joinNodeGroupAndWaitForConvergence</a:t>
            </a:r>
            <a:r>
              <a:rPr lang="en-US" sz="1600" dirty="0" smtClean="0"/>
              <a:t>()</a:t>
            </a:r>
          </a:p>
          <a:p>
            <a:pPr lvl="1"/>
            <a:r>
              <a:rPr lang="en-US" sz="1600" dirty="0"/>
              <a:t>e</a:t>
            </a:r>
            <a:r>
              <a:rPr lang="is-IS" sz="1600" dirty="0" smtClean="0"/>
              <a:t>tc.</a:t>
            </a:r>
            <a:endParaRPr lang="en-US" sz="1600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6D8CF-3CDE-4807-BCD2-C9F2B831AAA5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16452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AuthTestUtils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441" y="1600200"/>
            <a:ext cx="10209371" cy="4343400"/>
          </a:xfrm>
        </p:spPr>
        <p:txBody>
          <a:bodyPr/>
          <a:lstStyle/>
          <a:p>
            <a:r>
              <a:rPr lang="en-US" sz="1800" dirty="0" smtClean="0">
                <a:solidFill>
                  <a:srgbClr val="717074"/>
                </a:solidFill>
              </a:rPr>
              <a:t>Provide </a:t>
            </a:r>
            <a:r>
              <a:rPr lang="en-US" sz="1800" dirty="0" err="1" smtClean="0">
                <a:solidFill>
                  <a:srgbClr val="717074"/>
                </a:solidFill>
              </a:rPr>
              <a:t>auth</a:t>
            </a:r>
            <a:r>
              <a:rPr lang="en-US" sz="1800" dirty="0" smtClean="0">
                <a:solidFill>
                  <a:srgbClr val="717074"/>
                </a:solidFill>
              </a:rPr>
              <a:t> related </a:t>
            </a:r>
            <a:r>
              <a:rPr lang="en-US" sz="1800" i="1" dirty="0" smtClean="0">
                <a:solidFill>
                  <a:srgbClr val="717074"/>
                </a:solidFill>
              </a:rPr>
              <a:t>static methods</a:t>
            </a:r>
            <a:r>
              <a:rPr lang="en-US" sz="1800" dirty="0" smtClean="0">
                <a:solidFill>
                  <a:srgbClr val="717074"/>
                </a:solidFill>
              </a:rPr>
              <a:t> that work with </a:t>
            </a:r>
            <a:r>
              <a:rPr lang="en-US" sz="1800" dirty="0" err="1" smtClean="0">
                <a:solidFill>
                  <a:srgbClr val="717074"/>
                </a:solidFill>
              </a:rPr>
              <a:t>TestRequestSender</a:t>
            </a:r>
            <a:endParaRPr lang="en-US" sz="1800" dirty="0" smtClean="0">
              <a:solidFill>
                <a:srgbClr val="717074"/>
              </a:solidFill>
            </a:endParaRPr>
          </a:p>
          <a:p>
            <a:pPr lvl="1"/>
            <a:r>
              <a:rPr lang="en-US" sz="1600" dirty="0">
                <a:solidFill>
                  <a:srgbClr val="717074"/>
                </a:solidFill>
              </a:rPr>
              <a:t>l</a:t>
            </a:r>
            <a:r>
              <a:rPr lang="en-US" sz="1600" dirty="0" smtClean="0">
                <a:solidFill>
                  <a:srgbClr val="717074"/>
                </a:solidFill>
              </a:rPr>
              <a:t>ogin() / logout()</a:t>
            </a:r>
          </a:p>
          <a:p>
            <a:pPr lvl="1"/>
            <a:r>
              <a:rPr lang="en-US" sz="1600" dirty="0" err="1" smtClean="0"/>
              <a:t>loginAndSetToken</a:t>
            </a:r>
            <a:r>
              <a:rPr lang="en-US" sz="1600" dirty="0" smtClean="0"/>
              <a:t>()</a:t>
            </a:r>
            <a:endParaRPr lang="en-US" sz="1600" dirty="0" smtClean="0">
              <a:solidFill>
                <a:srgbClr val="717074"/>
              </a:solidFill>
            </a:endParaRPr>
          </a:p>
          <a:p>
            <a:pPr lvl="1"/>
            <a:r>
              <a:rPr lang="en-US" sz="1600" dirty="0" err="1" smtClean="0"/>
              <a:t>setSystemAuthorizationContext</a:t>
            </a:r>
            <a:r>
              <a:rPr lang="en-US" sz="1600" dirty="0" smtClean="0"/>
              <a:t>()</a:t>
            </a:r>
          </a:p>
          <a:p>
            <a:pPr lvl="1"/>
            <a:r>
              <a:rPr lang="en-US" sz="1600" dirty="0" err="1" smtClean="0"/>
              <a:t>executeWithSystemAuthContext</a:t>
            </a:r>
            <a:r>
              <a:rPr lang="en-US" sz="1600" dirty="0" smtClean="0"/>
              <a:t>()</a:t>
            </a:r>
          </a:p>
          <a:p>
            <a:pPr lvl="1"/>
            <a:r>
              <a:rPr lang="en-US" sz="1600" dirty="0">
                <a:solidFill>
                  <a:srgbClr val="717074"/>
                </a:solidFill>
              </a:rPr>
              <a:t>e</a:t>
            </a:r>
            <a:r>
              <a:rPr lang="en-US" sz="1600" dirty="0" smtClean="0">
                <a:solidFill>
                  <a:srgbClr val="717074"/>
                </a:solidFill>
              </a:rPr>
              <a:t>tc.</a:t>
            </a:r>
          </a:p>
          <a:p>
            <a:pPr lvl="1"/>
            <a:endParaRPr lang="en-US" sz="1600" dirty="0" smtClean="0">
              <a:solidFill>
                <a:srgbClr val="717074"/>
              </a:solidFill>
            </a:endParaRPr>
          </a:p>
          <a:p>
            <a:pPr lvl="1"/>
            <a:endParaRPr lang="en-US" sz="1600" dirty="0" smtClean="0">
              <a:solidFill>
                <a:srgbClr val="717074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6D8CF-3CDE-4807-BCD2-C9F2B831AAA5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71596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BasicReusableHostTestCase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441" y="1600200"/>
            <a:ext cx="10209371" cy="4343400"/>
          </a:xfrm>
        </p:spPr>
        <p:txBody>
          <a:bodyPr/>
          <a:lstStyle/>
          <a:p>
            <a:pPr marL="0" indent="0">
              <a:buNone/>
            </a:pPr>
            <a:r>
              <a:rPr lang="en-US" sz="1800" dirty="0" smtClean="0"/>
              <a:t>JUnit4 base class that provides reusable </a:t>
            </a:r>
            <a:r>
              <a:rPr lang="en-US" sz="1800" dirty="0" err="1" smtClean="0"/>
              <a:t>VerificationHost</a:t>
            </a:r>
            <a:endParaRPr lang="en-US" sz="18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6D8CF-3CDE-4807-BCD2-C9F2B831AAA5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89436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Other </a:t>
            </a:r>
            <a:r>
              <a:rPr lang="en-US" dirty="0" smtClean="0"/>
              <a:t>Tips: To avoid nested callbacks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000" dirty="0" smtClean="0">
                <a:solidFill>
                  <a:srgbClr val="717074"/>
                </a:solidFill>
              </a:rPr>
              <a:t>In callback style programming model, you may face deeply nested callbacks; so called </a:t>
            </a:r>
            <a:r>
              <a:rPr lang="en-US" dirty="0" smtClean="0">
                <a:solidFill>
                  <a:srgbClr val="717074"/>
                </a:solidFill>
              </a:rPr>
              <a:t>“Callback Hell”.</a:t>
            </a:r>
          </a:p>
          <a:p>
            <a:pPr marL="0" indent="0">
              <a:buNone/>
            </a:pPr>
            <a:endParaRPr lang="en-US" sz="1800" dirty="0">
              <a:solidFill>
                <a:srgbClr val="717074"/>
              </a:solidFill>
            </a:endParaRPr>
          </a:p>
          <a:p>
            <a:pPr marL="0" indent="0">
              <a:buNone/>
            </a:pPr>
            <a:r>
              <a:rPr lang="en-US" sz="1800" dirty="0" smtClean="0">
                <a:solidFill>
                  <a:srgbClr val="717074"/>
                </a:solidFill>
              </a:rPr>
              <a:t>Xenon comes with </a:t>
            </a:r>
            <a:r>
              <a:rPr lang="en-US" sz="1800" b="1" i="1" dirty="0" err="1" smtClean="0">
                <a:solidFill>
                  <a:srgbClr val="717074"/>
                </a:solidFill>
              </a:rPr>
              <a:t>DeferredResult</a:t>
            </a:r>
            <a:r>
              <a:rPr lang="en-US" sz="1800" dirty="0" smtClean="0">
                <a:solidFill>
                  <a:srgbClr val="717074"/>
                </a:solidFill>
              </a:rPr>
              <a:t> class which is a xenon version of </a:t>
            </a:r>
            <a:r>
              <a:rPr lang="en-US" sz="1800" i="1" dirty="0" err="1" smtClean="0">
                <a:solidFill>
                  <a:srgbClr val="717074"/>
                </a:solidFill>
              </a:rPr>
              <a:t>CompletableFuture</a:t>
            </a:r>
            <a:r>
              <a:rPr lang="en-US" sz="1800" dirty="0" smtClean="0">
                <a:solidFill>
                  <a:srgbClr val="717074"/>
                </a:solidFill>
              </a:rPr>
              <a:t>.</a:t>
            </a:r>
          </a:p>
          <a:p>
            <a:pPr marL="0" indent="0">
              <a:buNone/>
            </a:pPr>
            <a:endParaRPr lang="en-US" sz="1800" dirty="0">
              <a:solidFill>
                <a:srgbClr val="717074"/>
              </a:solidFill>
            </a:endParaRPr>
          </a:p>
          <a:p>
            <a:pPr marL="0" indent="0">
              <a:buNone/>
            </a:pPr>
            <a:r>
              <a:rPr lang="en-US" sz="1800" dirty="0" smtClean="0">
                <a:solidFill>
                  <a:srgbClr val="717074"/>
                </a:solidFill>
              </a:rPr>
              <a:t>If you need to write a logic such as do a callback, then do another callback, try to avoid making callback hell.</a:t>
            </a:r>
          </a:p>
          <a:p>
            <a:pPr marL="0" indent="0">
              <a:buNone/>
            </a:pPr>
            <a:endParaRPr lang="en-US" sz="1800" dirty="0">
              <a:solidFill>
                <a:srgbClr val="717074"/>
              </a:solidFill>
            </a:endParaRPr>
          </a:p>
          <a:p>
            <a:pPr marL="0" indent="0">
              <a:buNone/>
            </a:pPr>
            <a:endParaRPr lang="en-US" sz="1800" dirty="0" smtClean="0">
              <a:solidFill>
                <a:srgbClr val="717074"/>
              </a:solidFill>
            </a:endParaRPr>
          </a:p>
          <a:p>
            <a:pPr marL="0" indent="0">
              <a:buNone/>
            </a:pPr>
            <a:r>
              <a:rPr lang="en-US" sz="1800" i="1" dirty="0" smtClean="0">
                <a:solidFill>
                  <a:srgbClr val="717074"/>
                </a:solidFill>
              </a:rPr>
              <a:t>“</a:t>
            </a:r>
            <a:r>
              <a:rPr lang="en-US" sz="1800" i="1" dirty="0" err="1" smtClean="0">
                <a:solidFill>
                  <a:srgbClr val="717074"/>
                </a:solidFill>
              </a:rPr>
              <a:t>DeferredResult</a:t>
            </a:r>
            <a:r>
              <a:rPr lang="en-US" sz="1800" i="1" dirty="0" smtClean="0">
                <a:solidFill>
                  <a:srgbClr val="717074"/>
                </a:solidFill>
              </a:rPr>
              <a:t> Tutorial”</a:t>
            </a:r>
            <a:r>
              <a:rPr lang="en-US" sz="1800" dirty="0" smtClean="0">
                <a:solidFill>
                  <a:srgbClr val="717074"/>
                </a:solidFill>
              </a:rPr>
              <a:t>: </a:t>
            </a:r>
            <a:br>
              <a:rPr lang="en-US" sz="1800" dirty="0" smtClean="0">
                <a:solidFill>
                  <a:srgbClr val="717074"/>
                </a:solidFill>
              </a:rPr>
            </a:br>
            <a:r>
              <a:rPr lang="en-US" sz="1800" dirty="0" smtClean="0">
                <a:solidFill>
                  <a:srgbClr val="717074"/>
                </a:solidFill>
              </a:rPr>
              <a:t>	https</a:t>
            </a:r>
            <a:r>
              <a:rPr lang="en-US" sz="1800" dirty="0">
                <a:solidFill>
                  <a:srgbClr val="717074"/>
                </a:solidFill>
              </a:rPr>
              <a:t>://</a:t>
            </a:r>
            <a:r>
              <a:rPr lang="en-US" sz="1800" dirty="0" err="1">
                <a:solidFill>
                  <a:srgbClr val="717074"/>
                </a:solidFill>
              </a:rPr>
              <a:t>github.com</a:t>
            </a:r>
            <a:r>
              <a:rPr lang="en-US" sz="1800" dirty="0">
                <a:solidFill>
                  <a:srgbClr val="717074"/>
                </a:solidFill>
              </a:rPr>
              <a:t>/</a:t>
            </a:r>
            <a:r>
              <a:rPr lang="en-US" sz="1800" dirty="0" err="1">
                <a:solidFill>
                  <a:srgbClr val="717074"/>
                </a:solidFill>
              </a:rPr>
              <a:t>vmware</a:t>
            </a:r>
            <a:r>
              <a:rPr lang="en-US" sz="1800" dirty="0">
                <a:solidFill>
                  <a:srgbClr val="717074"/>
                </a:solidFill>
              </a:rPr>
              <a:t>/xenon/wiki/</a:t>
            </a:r>
            <a:r>
              <a:rPr lang="en-US" sz="1800" dirty="0" err="1">
                <a:solidFill>
                  <a:srgbClr val="717074"/>
                </a:solidFill>
              </a:rPr>
              <a:t>DeferredResult</a:t>
            </a:r>
            <a:r>
              <a:rPr lang="en-US" sz="1800" dirty="0">
                <a:solidFill>
                  <a:srgbClr val="717074"/>
                </a:solidFill>
              </a:rPr>
              <a:t>-Tutorial</a:t>
            </a:r>
            <a:endParaRPr lang="en-US" sz="1800" dirty="0" smtClean="0">
              <a:solidFill>
                <a:srgbClr val="717074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6D8CF-3CDE-4807-BCD2-C9F2B831AAA5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46581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Other Tips </a:t>
            </a:r>
            <a:r>
              <a:rPr lang="en-US" dirty="0" smtClean="0"/>
              <a:t>: Retrieve value from nested lambda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441" y="1600200"/>
            <a:ext cx="10209371" cy="4343400"/>
          </a:xfrm>
        </p:spPr>
        <p:txBody>
          <a:bodyPr/>
          <a:lstStyle/>
          <a:p>
            <a:pPr marL="0" indent="0">
              <a:buNone/>
            </a:pPr>
            <a:r>
              <a:rPr lang="en-US" sz="1800" dirty="0" smtClean="0"/>
              <a:t>Use </a:t>
            </a:r>
            <a:r>
              <a:rPr lang="en-US" sz="1800" b="1" dirty="0" err="1" smtClean="0"/>
              <a:t>AtomicReference</a:t>
            </a:r>
            <a:r>
              <a:rPr lang="en-US" sz="1800" b="1" dirty="0" smtClean="0"/>
              <a:t>(</a:t>
            </a:r>
            <a:r>
              <a:rPr lang="en-US" sz="1800" b="1" dirty="0" err="1" smtClean="0"/>
              <a:t>AtomicInteger</a:t>
            </a:r>
            <a:r>
              <a:rPr lang="en-US" sz="1800" b="1" dirty="0" smtClean="0"/>
              <a:t>, </a:t>
            </a:r>
            <a:r>
              <a:rPr lang="en-US" sz="1800" b="1" dirty="0" err="1" smtClean="0"/>
              <a:t>AtomicBoolean</a:t>
            </a:r>
            <a:r>
              <a:rPr lang="en-US" sz="1800" b="1" dirty="0" smtClean="0"/>
              <a:t>, </a:t>
            </a:r>
            <a:r>
              <a:rPr lang="en-US" sz="1800" b="1" dirty="0" err="1" smtClean="0"/>
              <a:t>etc</a:t>
            </a:r>
            <a:r>
              <a:rPr lang="en-US" sz="1800" b="1" dirty="0" smtClean="0"/>
              <a:t>)</a:t>
            </a:r>
            <a:r>
              <a:rPr lang="en-US" sz="1800" dirty="0" smtClean="0"/>
              <a:t> or </a:t>
            </a:r>
            <a:r>
              <a:rPr lang="en-US" sz="1800" b="1" dirty="0" smtClean="0"/>
              <a:t>array</a:t>
            </a:r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r>
              <a:rPr lang="en-US" sz="1800" dirty="0" err="1" smtClean="0"/>
              <a:t>AtomicReference</a:t>
            </a:r>
            <a:r>
              <a:rPr lang="en-US" sz="1800" dirty="0" smtClean="0"/>
              <a:t>&lt;</a:t>
            </a:r>
            <a:r>
              <a:rPr lang="en-US" sz="1800" dirty="0" err="1" smtClean="0"/>
              <a:t>MyObject</a:t>
            </a:r>
            <a:r>
              <a:rPr lang="en-US" sz="1800" dirty="0" smtClean="0"/>
              <a:t>&gt; </a:t>
            </a:r>
            <a:r>
              <a:rPr lang="en-US" sz="1800" dirty="0">
                <a:solidFill>
                  <a:srgbClr val="FF0000"/>
                </a:solidFill>
              </a:rPr>
              <a:t>holder</a:t>
            </a:r>
            <a:r>
              <a:rPr lang="en-US" sz="1800" dirty="0"/>
              <a:t> = new </a:t>
            </a:r>
            <a:r>
              <a:rPr lang="en-US" sz="1800" dirty="0" err="1"/>
              <a:t>AtomicReference</a:t>
            </a:r>
            <a:r>
              <a:rPr lang="en-US" sz="1800" dirty="0"/>
              <a:t>&lt;&gt;();</a:t>
            </a:r>
            <a:br>
              <a:rPr lang="en-US" sz="1800" dirty="0"/>
            </a:br>
            <a:r>
              <a:rPr lang="en-US" sz="1800" dirty="0" smtClean="0"/>
              <a:t>// or </a:t>
            </a:r>
            <a:r>
              <a:rPr lang="en-US" sz="1800" dirty="0" err="1"/>
              <a:t>MyObject</a:t>
            </a:r>
            <a:r>
              <a:rPr lang="en-US" sz="1800" dirty="0"/>
              <a:t> </a:t>
            </a:r>
            <a:r>
              <a:rPr lang="en-US" sz="1800" dirty="0" smtClean="0"/>
              <a:t>[] holder = new </a:t>
            </a:r>
            <a:r>
              <a:rPr lang="en-US" sz="1800" dirty="0" err="1"/>
              <a:t>MyObject</a:t>
            </a:r>
            <a:r>
              <a:rPr lang="en-US" sz="1800" dirty="0"/>
              <a:t> </a:t>
            </a:r>
            <a:r>
              <a:rPr lang="en-US" sz="1800" dirty="0" smtClean="0"/>
              <a:t>[1];</a:t>
            </a:r>
            <a:br>
              <a:rPr lang="en-US" sz="1800" dirty="0" smtClean="0"/>
            </a:br>
            <a:endParaRPr lang="en-US" sz="1800" dirty="0" smtClean="0"/>
          </a:p>
          <a:p>
            <a:pPr marL="0" indent="0">
              <a:buNone/>
            </a:pPr>
            <a:r>
              <a:rPr lang="en-US" sz="1800" dirty="0" err="1" smtClean="0"/>
              <a:t>TestContext.</a:t>
            </a:r>
            <a:r>
              <a:rPr lang="en-US" sz="1800" i="1" dirty="0" err="1" smtClean="0"/>
              <a:t>waitFor</a:t>
            </a:r>
            <a:r>
              <a:rPr lang="en-US" sz="1800" dirty="0" smtClean="0"/>
              <a:t>(</a:t>
            </a:r>
            <a:r>
              <a:rPr lang="en-US" sz="1800" dirty="0" err="1" smtClean="0"/>
              <a:t>Duration.</a:t>
            </a:r>
            <a:r>
              <a:rPr lang="en-US" sz="1800" i="1" dirty="0" err="1" smtClean="0"/>
              <a:t>ofSeconds</a:t>
            </a:r>
            <a:r>
              <a:rPr lang="en-US" sz="1800" dirty="0" smtClean="0"/>
              <a:t>(30</a:t>
            </a:r>
            <a:r>
              <a:rPr lang="en-US" sz="1800" dirty="0"/>
              <a:t>), () -&gt; {</a:t>
            </a:r>
            <a:br>
              <a:rPr lang="en-US" sz="1800" dirty="0"/>
            </a:br>
            <a:r>
              <a:rPr lang="en-US" sz="1800" dirty="0"/>
              <a:t>    ...</a:t>
            </a:r>
            <a:br>
              <a:rPr lang="en-US" sz="1800" dirty="0"/>
            </a:br>
            <a:r>
              <a:rPr lang="en-US" sz="1800" dirty="0"/>
              <a:t>    </a:t>
            </a:r>
            <a:r>
              <a:rPr lang="en-US" sz="1800" dirty="0" err="1">
                <a:solidFill>
                  <a:srgbClr val="FF0000"/>
                </a:solidFill>
              </a:rPr>
              <a:t>holder.set</a:t>
            </a:r>
            <a:r>
              <a:rPr lang="en-US" sz="1800" dirty="0">
                <a:solidFill>
                  <a:srgbClr val="FF0000"/>
                </a:solidFill>
              </a:rPr>
              <a:t>(</a:t>
            </a:r>
            <a:r>
              <a:rPr lang="en-US" sz="1800" dirty="0" err="1">
                <a:solidFill>
                  <a:srgbClr val="FF0000"/>
                </a:solidFill>
              </a:rPr>
              <a:t>someValue</a:t>
            </a:r>
            <a:r>
              <a:rPr lang="en-US" sz="1800" dirty="0" smtClean="0">
                <a:solidFill>
                  <a:srgbClr val="FF0000"/>
                </a:solidFill>
              </a:rPr>
              <a:t>);</a:t>
            </a:r>
            <a:r>
              <a:rPr lang="en-US" sz="1800" dirty="0" smtClean="0"/>
              <a:t/>
            </a:r>
            <a:br>
              <a:rPr lang="en-US" sz="1800" dirty="0" smtClean="0"/>
            </a:br>
            <a:r>
              <a:rPr lang="en-US" sz="1800" dirty="0" smtClean="0"/>
              <a:t>    // </a:t>
            </a:r>
            <a:r>
              <a:rPr lang="en-US" sz="1800" dirty="0"/>
              <a:t>holder[0] = </a:t>
            </a:r>
            <a:r>
              <a:rPr lang="en-US" sz="1800" dirty="0" err="1"/>
              <a:t>someValue</a:t>
            </a:r>
            <a:r>
              <a:rPr lang="en-US" sz="1800" dirty="0" smtClean="0"/>
              <a:t>;</a:t>
            </a:r>
            <a:br>
              <a:rPr lang="en-US" sz="1800" dirty="0" smtClean="0"/>
            </a:br>
            <a:r>
              <a:rPr lang="en-US" sz="1800" dirty="0"/>
              <a:t/>
            </a:r>
            <a:br>
              <a:rPr lang="en-US" sz="1800" dirty="0"/>
            </a:br>
            <a:r>
              <a:rPr lang="en-US" sz="1800" dirty="0"/>
              <a:t>    return done;</a:t>
            </a:r>
            <a:br>
              <a:rPr lang="en-US" sz="1800" dirty="0"/>
            </a:br>
            <a:r>
              <a:rPr lang="en-US" sz="1800" dirty="0"/>
              <a:t>});</a:t>
            </a:r>
            <a:br>
              <a:rPr lang="en-US" sz="1800" dirty="0"/>
            </a:br>
            <a:r>
              <a:rPr lang="en-US" sz="1800" dirty="0"/>
              <a:t/>
            </a:r>
            <a:br>
              <a:rPr lang="en-US" sz="1800" dirty="0"/>
            </a:br>
            <a:r>
              <a:rPr lang="en-US" sz="1800" dirty="0" err="1" smtClean="0"/>
              <a:t>MyObject</a:t>
            </a:r>
            <a:r>
              <a:rPr lang="en-US" sz="1800" dirty="0" smtClean="0"/>
              <a:t> </a:t>
            </a:r>
            <a:r>
              <a:rPr lang="en-US" sz="1800" dirty="0" err="1" smtClean="0"/>
              <a:t>someValue</a:t>
            </a:r>
            <a:r>
              <a:rPr lang="en-US" sz="1800" dirty="0" smtClean="0"/>
              <a:t> </a:t>
            </a:r>
            <a:r>
              <a:rPr lang="en-US" sz="1800" dirty="0"/>
              <a:t>= </a:t>
            </a:r>
            <a:r>
              <a:rPr lang="en-US" sz="1800" dirty="0" err="1">
                <a:solidFill>
                  <a:srgbClr val="FF0000"/>
                </a:solidFill>
              </a:rPr>
              <a:t>holder.get</a:t>
            </a:r>
            <a:r>
              <a:rPr lang="en-US" sz="1800" dirty="0">
                <a:solidFill>
                  <a:srgbClr val="FF0000"/>
                </a:solidFill>
              </a:rPr>
              <a:t>()</a:t>
            </a:r>
            <a:r>
              <a:rPr lang="en-US" sz="1800" dirty="0"/>
              <a:t>;</a:t>
            </a:r>
            <a:br>
              <a:rPr lang="en-US" sz="1800" dirty="0"/>
            </a:br>
            <a:endParaRPr lang="en-US" sz="18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6D8CF-3CDE-4807-BCD2-C9F2B831AAA5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62136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Other Tips: Bind command line argument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441" y="1600200"/>
            <a:ext cx="10209371" cy="4343400"/>
          </a:xfrm>
        </p:spPr>
        <p:txBody>
          <a:bodyPr/>
          <a:lstStyle/>
          <a:p>
            <a:pPr marL="0" indent="0">
              <a:buNone/>
            </a:pPr>
            <a:r>
              <a:rPr lang="en-US" sz="1800" dirty="0" smtClean="0"/>
              <a:t>Sample argument:</a:t>
            </a:r>
          </a:p>
          <a:p>
            <a:pPr marL="0" indent="0">
              <a:buNone/>
            </a:pPr>
            <a:r>
              <a:rPr lang="en-US" sz="1800" dirty="0"/>
              <a:t>	</a:t>
            </a:r>
            <a:r>
              <a:rPr lang="en-US" sz="1800" dirty="0" smtClean="0"/>
              <a:t>-</a:t>
            </a:r>
            <a:r>
              <a:rPr lang="en-US" sz="1800" dirty="0" err="1" smtClean="0"/>
              <a:t>Dxenon.myprop</a:t>
            </a:r>
            <a:r>
              <a:rPr lang="en-US" sz="1800" dirty="0" smtClean="0"/>
              <a:t>=100</a:t>
            </a:r>
          </a:p>
          <a:p>
            <a:pPr marL="0" indent="0">
              <a:buNone/>
            </a:pPr>
            <a:endParaRPr lang="en-US" sz="1800" dirty="0" smtClean="0"/>
          </a:p>
          <a:p>
            <a:pPr marL="0" indent="0">
              <a:buNone/>
            </a:pPr>
            <a:r>
              <a:rPr lang="en-US" sz="1800" dirty="0" smtClean="0"/>
              <a:t>public class </a:t>
            </a:r>
            <a:r>
              <a:rPr lang="en-US" sz="1800" dirty="0" err="1" smtClean="0"/>
              <a:t>MyTest</a:t>
            </a:r>
            <a:r>
              <a:rPr lang="en-US" sz="1800" dirty="0" smtClean="0"/>
              <a:t> {</a:t>
            </a:r>
          </a:p>
          <a:p>
            <a:pPr marL="0" indent="0">
              <a:buNone/>
            </a:pPr>
            <a:r>
              <a:rPr lang="en-US" sz="1800" dirty="0" smtClean="0"/>
              <a:t>  public </a:t>
            </a:r>
            <a:r>
              <a:rPr lang="en-US" sz="1800" dirty="0" err="1" smtClean="0"/>
              <a:t>int</a:t>
            </a:r>
            <a:r>
              <a:rPr lang="en-US" sz="1800" dirty="0" smtClean="0"/>
              <a:t> </a:t>
            </a:r>
            <a:r>
              <a:rPr lang="en-US" sz="1800" dirty="0" err="1" smtClean="0"/>
              <a:t>myprop</a:t>
            </a:r>
            <a:r>
              <a:rPr lang="en-US" sz="1800" dirty="0" smtClean="0"/>
              <a:t> = 10;</a:t>
            </a:r>
            <a:endParaRPr lang="en-US" sz="1800" dirty="0"/>
          </a:p>
          <a:p>
            <a:pPr marL="0" indent="0">
              <a:buNone/>
            </a:pPr>
            <a:endParaRPr lang="en-US" sz="1800" dirty="0" smtClean="0"/>
          </a:p>
          <a:p>
            <a:pPr marL="0" indent="0">
              <a:buNone/>
            </a:pPr>
            <a:r>
              <a:rPr lang="en-US" sz="1800" dirty="0"/>
              <a:t> </a:t>
            </a:r>
            <a:r>
              <a:rPr lang="en-US" sz="1800" dirty="0" smtClean="0"/>
              <a:t> @Before</a:t>
            </a:r>
            <a:br>
              <a:rPr lang="en-US" sz="1800" dirty="0" smtClean="0"/>
            </a:br>
            <a:r>
              <a:rPr lang="en-US" sz="1800" dirty="0" smtClean="0"/>
              <a:t>  public void setup() {</a:t>
            </a:r>
            <a:br>
              <a:rPr lang="en-US" sz="1800" dirty="0" smtClean="0"/>
            </a:br>
            <a:r>
              <a:rPr lang="en-US" sz="1800" dirty="0" smtClean="0"/>
              <a:t>    </a:t>
            </a:r>
            <a:r>
              <a:rPr lang="en-US" sz="1800" dirty="0" err="1"/>
              <a:t>CommandLineArgumentParser.parseFromProperties</a:t>
            </a:r>
            <a:r>
              <a:rPr lang="en-US" sz="1800" dirty="0"/>
              <a:t>(this</a:t>
            </a:r>
            <a:r>
              <a:rPr lang="en-US" sz="1800" dirty="0" smtClean="0"/>
              <a:t>);</a:t>
            </a:r>
            <a:br>
              <a:rPr lang="en-US" sz="1800" dirty="0" smtClean="0"/>
            </a:br>
            <a:r>
              <a:rPr lang="en-US" sz="1800" dirty="0" smtClean="0"/>
              <a:t>  }</a:t>
            </a:r>
          </a:p>
          <a:p>
            <a:pPr marL="0" indent="0">
              <a:buNone/>
            </a:pPr>
            <a:r>
              <a:rPr lang="en-US" sz="1800" dirty="0" smtClean="0"/>
              <a:t>}</a:t>
            </a:r>
            <a:endParaRPr lang="en-US" sz="18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6D8CF-3CDE-4807-BCD2-C9F2B831AAA5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0863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387C2C"/>
                </a:solidFill>
              </a:rPr>
              <a:t>Hands on Lab</a:t>
            </a:r>
            <a:endParaRPr lang="en-US" dirty="0">
              <a:solidFill>
                <a:srgbClr val="387C2C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371600"/>
            <a:ext cx="10969625" cy="4114800"/>
          </a:xfrm>
        </p:spPr>
        <p:txBody>
          <a:bodyPr vert="horz" lIns="0" tIns="0" rIns="0" bIns="0" rtlCol="0" anchor="t">
            <a:noAutofit/>
          </a:bodyPr>
          <a:lstStyle/>
          <a:p>
            <a:r>
              <a:rPr lang="en-US" b="1" dirty="0" smtClean="0">
                <a:solidFill>
                  <a:srgbClr val="717074"/>
                </a:solidFill>
              </a:rPr>
              <a:t>xenon-workshop/testing</a:t>
            </a:r>
            <a:r>
              <a:rPr lang="en-US" dirty="0" smtClean="0">
                <a:solidFill>
                  <a:srgbClr val="717074"/>
                </a:solidFill>
              </a:rPr>
              <a:t> directory</a:t>
            </a:r>
          </a:p>
          <a:p>
            <a:endParaRPr lang="en-US" dirty="0">
              <a:solidFill>
                <a:srgbClr val="717074"/>
              </a:solidFill>
            </a:endParaRPr>
          </a:p>
          <a:p>
            <a:r>
              <a:rPr lang="en-US" dirty="0" smtClean="0"/>
              <a:t>Testing</a:t>
            </a:r>
          </a:p>
          <a:p>
            <a:pPr lvl="1"/>
            <a:r>
              <a:rPr lang="en-US" dirty="0" smtClean="0"/>
              <a:t>Let’s implement </a:t>
            </a:r>
            <a:r>
              <a:rPr lang="en-US" dirty="0"/>
              <a:t>a test to verify top10 docs in `</a:t>
            </a:r>
            <a:r>
              <a:rPr lang="en-US" b="1" dirty="0" err="1"/>
              <a:t>BookServiceTest</a:t>
            </a:r>
            <a:r>
              <a:rPr lang="en-US" dirty="0" smtClean="0"/>
              <a:t>`</a:t>
            </a:r>
            <a:r>
              <a:rPr lang="en-US" dirty="0"/>
              <a:t/>
            </a:r>
            <a:br>
              <a:rPr lang="en-US" dirty="0"/>
            </a:br>
            <a:endParaRPr lang="en-US" dirty="0" smtClean="0">
              <a:solidFill>
                <a:srgbClr val="717074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6D8CF-3CDE-4807-BCD2-C9F2B831AAA5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33276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Resources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/>
              <a:t>Testing Tutorial</a:t>
            </a:r>
          </a:p>
          <a:p>
            <a:pPr lvl="1"/>
            <a:r>
              <a:rPr lang="en-US" dirty="0">
                <a:hlinkClick r:id="rId3"/>
              </a:rPr>
              <a:t>https://</a:t>
            </a:r>
            <a:r>
              <a:rPr lang="en-US" dirty="0" smtClean="0">
                <a:hlinkClick r:id="rId3"/>
              </a:rPr>
              <a:t>github.com/vmware/xenon/wiki/Testing-Tutorial</a:t>
            </a:r>
            <a:endParaRPr lang="en-US" dirty="0" smtClean="0"/>
          </a:p>
          <a:p>
            <a:pPr lvl="1"/>
            <a:endParaRPr lang="en-US" dirty="0"/>
          </a:p>
          <a:p>
            <a:r>
              <a:rPr lang="en-US" dirty="0" smtClean="0"/>
              <a:t>Testing Guide</a:t>
            </a:r>
          </a:p>
          <a:p>
            <a:pPr lvl="1"/>
            <a:r>
              <a:rPr lang="en-US" dirty="0">
                <a:hlinkClick r:id="rId4"/>
              </a:rPr>
              <a:t>https://</a:t>
            </a:r>
            <a:r>
              <a:rPr lang="en-US" dirty="0" smtClean="0">
                <a:hlinkClick r:id="rId4"/>
              </a:rPr>
              <a:t>github.com/vmware/xenon/wiki/Testing-Guide</a:t>
            </a:r>
            <a:endParaRPr lang="en-US" dirty="0" smtClean="0"/>
          </a:p>
          <a:p>
            <a:pPr lvl="1"/>
            <a:endParaRPr lang="en-US" dirty="0"/>
          </a:p>
          <a:p>
            <a:r>
              <a:rPr lang="en-US" dirty="0" smtClean="0"/>
              <a:t>Test classes</a:t>
            </a:r>
          </a:p>
          <a:p>
            <a:pPr lvl="1"/>
            <a:r>
              <a:rPr lang="en-US" dirty="0" err="1" smtClean="0"/>
              <a:t>TestExampleService</a:t>
            </a:r>
            <a:endParaRPr lang="en-US" dirty="0" smtClean="0"/>
          </a:p>
          <a:p>
            <a:pPr lvl="1"/>
            <a:r>
              <a:rPr lang="en-US" dirty="0" err="1"/>
              <a:t>TestExampleTaskService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6D8CF-3CDE-4807-BCD2-C9F2B831AAA5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43062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439" y="3276600"/>
            <a:ext cx="7618573" cy="609600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84089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OJECT_OPEN" val="0"/>
</p:tagLst>
</file>

<file path=ppt/theme/theme1.xml><?xml version="1.0" encoding="utf-8"?>
<a:theme xmlns:a="http://schemas.openxmlformats.org/drawingml/2006/main" name="VMware Theme">
  <a:themeElements>
    <a:clrScheme name="VMware-2016">
      <a:dk1>
        <a:srgbClr val="717074"/>
      </a:dk1>
      <a:lt1>
        <a:sysClr val="window" lastClr="FFFFFF"/>
      </a:lt1>
      <a:dk2>
        <a:srgbClr val="000000"/>
      </a:dk2>
      <a:lt2>
        <a:srgbClr val="C6C6C8"/>
      </a:lt2>
      <a:accent1>
        <a:srgbClr val="0095D3"/>
      </a:accent1>
      <a:accent2>
        <a:srgbClr val="89CBDF"/>
      </a:accent2>
      <a:accent3>
        <a:srgbClr val="006990"/>
      </a:accent3>
      <a:accent4>
        <a:srgbClr val="6DB33F"/>
      </a:accent4>
      <a:accent5>
        <a:srgbClr val="AADB1E"/>
      </a:accent5>
      <a:accent6>
        <a:srgbClr val="387C2C"/>
      </a:accent6>
      <a:hlink>
        <a:srgbClr val="0095D3"/>
      </a:hlink>
      <a:folHlink>
        <a:srgbClr val="89CBDF"/>
      </a:folHlink>
    </a:clrScheme>
    <a:fontScheme name="VMware-2016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custClrLst>
    <a:custClr name="Custom Color">
      <a:srgbClr val="9E3039"/>
    </a:custClr>
    <a:custClr name="Custom Color">
      <a:srgbClr val="F38B00"/>
    </a:custClr>
    <a:custClr name="Custom Color">
      <a:srgbClr val="003D79"/>
    </a:custClr>
  </a:custClrLst>
  <a:extLst>
    <a:ext uri="{05A4C25C-085E-4340-85A3-A5531E510DB2}">
      <thm15:themeFamily xmlns:thm15="http://schemas.microsoft.com/office/thememl/2012/main" name="VMware_white_16x9_2016" id="{90745E20-2193-2341-AB3E-A9023BB54EA0}" vid="{59F3BC64-D889-5546-8910-A307B354DB7E}"/>
    </a:ext>
  </a:extLst>
</a:theme>
</file>

<file path=ppt/theme/theme2.xml><?xml version="1.0" encoding="utf-8"?>
<a:theme xmlns:a="http://schemas.openxmlformats.org/drawingml/2006/main" name="Office Theme">
  <a:themeElements>
    <a:clrScheme name="VMware-2016">
      <a:dk1>
        <a:srgbClr val="717074"/>
      </a:dk1>
      <a:lt1>
        <a:sysClr val="window" lastClr="FFFFFF"/>
      </a:lt1>
      <a:dk2>
        <a:srgbClr val="000000"/>
      </a:dk2>
      <a:lt2>
        <a:srgbClr val="C6C6C8"/>
      </a:lt2>
      <a:accent1>
        <a:srgbClr val="0095D3"/>
      </a:accent1>
      <a:accent2>
        <a:srgbClr val="89CBDF"/>
      </a:accent2>
      <a:accent3>
        <a:srgbClr val="006990"/>
      </a:accent3>
      <a:accent4>
        <a:srgbClr val="6DB33F"/>
      </a:accent4>
      <a:accent5>
        <a:srgbClr val="AADB1E"/>
      </a:accent5>
      <a:accent6>
        <a:srgbClr val="387C2C"/>
      </a:accent6>
      <a:hlink>
        <a:srgbClr val="0095D3"/>
      </a:hlink>
      <a:folHlink>
        <a:srgbClr val="89CBDF"/>
      </a:folHlink>
    </a:clrScheme>
    <a:fontScheme name="VMware-2016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VMware-2016">
      <a:dk1>
        <a:srgbClr val="717074"/>
      </a:dk1>
      <a:lt1>
        <a:sysClr val="window" lastClr="FFFFFF"/>
      </a:lt1>
      <a:dk2>
        <a:srgbClr val="000000"/>
      </a:dk2>
      <a:lt2>
        <a:srgbClr val="C6C6C8"/>
      </a:lt2>
      <a:accent1>
        <a:srgbClr val="0095D3"/>
      </a:accent1>
      <a:accent2>
        <a:srgbClr val="89CBDF"/>
      </a:accent2>
      <a:accent3>
        <a:srgbClr val="006990"/>
      </a:accent3>
      <a:accent4>
        <a:srgbClr val="6DB33F"/>
      </a:accent4>
      <a:accent5>
        <a:srgbClr val="AADB1E"/>
      </a:accent5>
      <a:accent6>
        <a:srgbClr val="387C2C"/>
      </a:accent6>
      <a:hlink>
        <a:srgbClr val="0095D3"/>
      </a:hlink>
      <a:folHlink>
        <a:srgbClr val="89CBDF"/>
      </a:folHlink>
    </a:clrScheme>
    <a:fontScheme name="VMware-2016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VMware_white_16x9_2016</Template>
  <TotalTime>0</TotalTime>
  <Words>549</Words>
  <Application>Microsoft Macintosh PowerPoint</Application>
  <PresentationFormat>Custom</PresentationFormat>
  <Paragraphs>214</Paragraphs>
  <Slides>28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1" baseType="lpstr">
      <vt:lpstr>Calibri</vt:lpstr>
      <vt:lpstr>Arial</vt:lpstr>
      <vt:lpstr>VMware Theme</vt:lpstr>
      <vt:lpstr> Xenon – Testing</vt:lpstr>
      <vt:lpstr>Agenda</vt:lpstr>
      <vt:lpstr>Testing asynchronous system</vt:lpstr>
      <vt:lpstr>Sending a request</vt:lpstr>
      <vt:lpstr>Testing asynchronous system</vt:lpstr>
      <vt:lpstr>Xenon testing framework</vt:lpstr>
      <vt:lpstr>TestRequestSender</vt:lpstr>
      <vt:lpstr>Sending a request with TestRequestSender</vt:lpstr>
      <vt:lpstr>Sending multiple requests with TestRequestSender</vt:lpstr>
      <vt:lpstr>TestRequestSender API Note</vt:lpstr>
      <vt:lpstr>TestContext</vt:lpstr>
      <vt:lpstr>TestContext “complete()/fail()/await()” example</vt:lpstr>
      <vt:lpstr>TestContext “waitFor()” example</vt:lpstr>
      <vt:lpstr>VerificationHost</vt:lpstr>
      <vt:lpstr>VerificationHost</vt:lpstr>
      <vt:lpstr>VerificationHost</vt:lpstr>
      <vt:lpstr>Use VerificationHost to test application services</vt:lpstr>
      <vt:lpstr>Application test with VerificationHost</vt:lpstr>
      <vt:lpstr>Use own ServiceHost</vt:lpstr>
      <vt:lpstr>TestNodeGroupManager</vt:lpstr>
      <vt:lpstr>AuthTestUtils</vt:lpstr>
      <vt:lpstr>BasicReusableHostTestCase</vt:lpstr>
      <vt:lpstr>Other Tips: To avoid nested callbacks</vt:lpstr>
      <vt:lpstr>Other Tips : Retrieve value from nested lambda</vt:lpstr>
      <vt:lpstr>Other Tips: Bind command line argument</vt:lpstr>
      <vt:lpstr>Hands on Lab</vt:lpstr>
      <vt:lpstr>Resources</vt:lpstr>
      <vt:lpstr>Questions</vt:lpstr>
    </vt:vector>
  </TitlesOfParts>
  <Company/>
  <LinksUpToDate>false</LinksUpToDate>
  <SharedDoc>false</SharedDoc>
  <HyperlinksChanged>false</HyperlinksChanged>
  <AppVersion>15.0032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Vamsi Krishna Brahmajosyula</dc:creator>
  <cp:lastModifiedBy/>
  <cp:revision>1</cp:revision>
  <dcterms:created xsi:type="dcterms:W3CDTF">2017-01-10T13:33:31Z</dcterms:created>
  <dcterms:modified xsi:type="dcterms:W3CDTF">2017-05-09T19:17:37Z</dcterms:modified>
</cp:coreProperties>
</file>